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A1D498-A00C-4F55-9B3F-974BAEC14FDC}" v="18" dt="2024-12-11T14:54:05.6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0" d="100"/>
          <a:sy n="100" d="100"/>
        </p:scale>
        <p:origin x="29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chem Bakker (student)" userId="e09062ba-c0ed-43b7-af40-80de61260a9d" providerId="ADAL" clId="{72A1D498-A00C-4F55-9B3F-974BAEC14FDC}"/>
    <pc:docChg chg="undo redo custSel addSld delSld modSld">
      <pc:chgData name="Jochem Bakker (student)" userId="e09062ba-c0ed-43b7-af40-80de61260a9d" providerId="ADAL" clId="{72A1D498-A00C-4F55-9B3F-974BAEC14FDC}" dt="2024-12-11T15:17:59.727" v="6942" actId="20577"/>
      <pc:docMkLst>
        <pc:docMk/>
      </pc:docMkLst>
      <pc:sldChg chg="modSp mod">
        <pc:chgData name="Jochem Bakker (student)" userId="e09062ba-c0ed-43b7-af40-80de61260a9d" providerId="ADAL" clId="{72A1D498-A00C-4F55-9B3F-974BAEC14FDC}" dt="2024-12-11T14:01:07.033" v="247" actId="20577"/>
        <pc:sldMkLst>
          <pc:docMk/>
          <pc:sldMk cId="549212070" sldId="256"/>
        </pc:sldMkLst>
        <pc:spChg chg="mod">
          <ac:chgData name="Jochem Bakker (student)" userId="e09062ba-c0ed-43b7-af40-80de61260a9d" providerId="ADAL" clId="{72A1D498-A00C-4F55-9B3F-974BAEC14FDC}" dt="2024-12-10T13:53:37.181" v="0" actId="20577"/>
          <ac:spMkLst>
            <pc:docMk/>
            <pc:sldMk cId="549212070" sldId="256"/>
            <ac:spMk id="2" creationId="{3C3169EC-673F-15A9-0050-9F46C55B0672}"/>
          </ac:spMkLst>
        </pc:spChg>
        <pc:spChg chg="mod">
          <ac:chgData name="Jochem Bakker (student)" userId="e09062ba-c0ed-43b7-af40-80de61260a9d" providerId="ADAL" clId="{72A1D498-A00C-4F55-9B3F-974BAEC14FDC}" dt="2024-12-11T14:01:07.033" v="247" actId="20577"/>
          <ac:spMkLst>
            <pc:docMk/>
            <pc:sldMk cId="549212070" sldId="256"/>
            <ac:spMk id="3" creationId="{AE96DFD5-05EA-75D1-E03B-FFB6122377A5}"/>
          </ac:spMkLst>
        </pc:spChg>
      </pc:sldChg>
      <pc:sldChg chg="addSp delSp modSp mod">
        <pc:chgData name="Jochem Bakker (student)" userId="e09062ba-c0ed-43b7-af40-80de61260a9d" providerId="ADAL" clId="{72A1D498-A00C-4F55-9B3F-974BAEC14FDC}" dt="2024-12-11T14:18:44.079" v="1243" actId="313"/>
        <pc:sldMkLst>
          <pc:docMk/>
          <pc:sldMk cId="4012794398" sldId="257"/>
        </pc:sldMkLst>
        <pc:spChg chg="mod">
          <ac:chgData name="Jochem Bakker (student)" userId="e09062ba-c0ed-43b7-af40-80de61260a9d" providerId="ADAL" clId="{72A1D498-A00C-4F55-9B3F-974BAEC14FDC}" dt="2024-12-11T13:56:26.701" v="246" actId="20577"/>
          <ac:spMkLst>
            <pc:docMk/>
            <pc:sldMk cId="4012794398" sldId="257"/>
            <ac:spMk id="2" creationId="{D963C368-A25E-9CFC-FCDC-2B25660200E1}"/>
          </ac:spMkLst>
        </pc:spChg>
        <pc:spChg chg="add del mod">
          <ac:chgData name="Jochem Bakker (student)" userId="e09062ba-c0ed-43b7-af40-80de61260a9d" providerId="ADAL" clId="{72A1D498-A00C-4F55-9B3F-974BAEC14FDC}" dt="2024-12-10T13:55:15.492" v="34" actId="478"/>
          <ac:spMkLst>
            <pc:docMk/>
            <pc:sldMk cId="4012794398" sldId="257"/>
            <ac:spMk id="4" creationId="{8D1ED8B6-8F47-56AB-38EA-627B4DCD24DE}"/>
          </ac:spMkLst>
        </pc:spChg>
        <pc:spChg chg="del">
          <ac:chgData name="Jochem Bakker (student)" userId="e09062ba-c0ed-43b7-af40-80de61260a9d" providerId="ADAL" clId="{72A1D498-A00C-4F55-9B3F-974BAEC14FDC}" dt="2024-12-10T13:55:18.049" v="36" actId="478"/>
          <ac:spMkLst>
            <pc:docMk/>
            <pc:sldMk cId="4012794398" sldId="257"/>
            <ac:spMk id="8" creationId="{8D604C3A-F7B4-6A4B-7B33-56F8B1BD5FCD}"/>
          </ac:spMkLst>
        </pc:spChg>
        <pc:spChg chg="del">
          <ac:chgData name="Jochem Bakker (student)" userId="e09062ba-c0ed-43b7-af40-80de61260a9d" providerId="ADAL" clId="{72A1D498-A00C-4F55-9B3F-974BAEC14FDC}" dt="2024-12-10T13:55:16.716" v="35" actId="478"/>
          <ac:spMkLst>
            <pc:docMk/>
            <pc:sldMk cId="4012794398" sldId="257"/>
            <ac:spMk id="9" creationId="{4DEA30E3-8B04-402E-C980-E06A5FA885B5}"/>
          </ac:spMkLst>
        </pc:spChg>
        <pc:spChg chg="add del">
          <ac:chgData name="Jochem Bakker (student)" userId="e09062ba-c0ed-43b7-af40-80de61260a9d" providerId="ADAL" clId="{72A1D498-A00C-4F55-9B3F-974BAEC14FDC}" dt="2024-12-11T13:53:48.723" v="52" actId="22"/>
          <ac:spMkLst>
            <pc:docMk/>
            <pc:sldMk cId="4012794398" sldId="257"/>
            <ac:spMk id="10" creationId="{4DFFF117-D9E4-AC33-B46A-7DC7B1EC4D44}"/>
          </ac:spMkLst>
        </pc:spChg>
        <pc:spChg chg="add del">
          <ac:chgData name="Jochem Bakker (student)" userId="e09062ba-c0ed-43b7-af40-80de61260a9d" providerId="ADAL" clId="{72A1D498-A00C-4F55-9B3F-974BAEC14FDC}" dt="2024-12-11T13:53:52.296" v="56" actId="22"/>
          <ac:spMkLst>
            <pc:docMk/>
            <pc:sldMk cId="4012794398" sldId="257"/>
            <ac:spMk id="12" creationId="{370E7FA7-C1C7-1B7B-2E2F-A50E3A2EDADB}"/>
          </ac:spMkLst>
        </pc:spChg>
        <pc:spChg chg="add del mod">
          <ac:chgData name="Jochem Bakker (student)" userId="e09062ba-c0ed-43b7-af40-80de61260a9d" providerId="ADAL" clId="{72A1D498-A00C-4F55-9B3F-974BAEC14FDC}" dt="2024-12-11T14:08:54.824" v="280" actId="478"/>
          <ac:spMkLst>
            <pc:docMk/>
            <pc:sldMk cId="4012794398" sldId="257"/>
            <ac:spMk id="19" creationId="{D91BECB4-34CA-7C01-AE57-50EB9664A337}"/>
          </ac:spMkLst>
        </pc:spChg>
        <pc:spChg chg="add del mod">
          <ac:chgData name="Jochem Bakker (student)" userId="e09062ba-c0ed-43b7-af40-80de61260a9d" providerId="ADAL" clId="{72A1D498-A00C-4F55-9B3F-974BAEC14FDC}" dt="2024-12-11T14:09:51.986" v="285" actId="478"/>
          <ac:spMkLst>
            <pc:docMk/>
            <pc:sldMk cId="4012794398" sldId="257"/>
            <ac:spMk id="20" creationId="{18DF4DF0-F986-5F65-D873-CF52A681A4AC}"/>
          </ac:spMkLst>
        </pc:spChg>
        <pc:spChg chg="add mod">
          <ac:chgData name="Jochem Bakker (student)" userId="e09062ba-c0ed-43b7-af40-80de61260a9d" providerId="ADAL" clId="{72A1D498-A00C-4F55-9B3F-974BAEC14FDC}" dt="2024-12-11T14:18:44.079" v="1243" actId="313"/>
          <ac:spMkLst>
            <pc:docMk/>
            <pc:sldMk cId="4012794398" sldId="257"/>
            <ac:spMk id="22" creationId="{9DBC2E46-4FDB-C0AE-BFBB-8B024BBB8FEA}"/>
          </ac:spMkLst>
        </pc:spChg>
        <pc:picChg chg="del">
          <ac:chgData name="Jochem Bakker (student)" userId="e09062ba-c0ed-43b7-af40-80de61260a9d" providerId="ADAL" clId="{72A1D498-A00C-4F55-9B3F-974BAEC14FDC}" dt="2024-12-10T13:55:13.150" v="33" actId="478"/>
          <ac:picMkLst>
            <pc:docMk/>
            <pc:sldMk cId="4012794398" sldId="257"/>
            <ac:picMk id="5" creationId="{6E4A2934-1F11-DD1C-9ECE-AB96FAB2CD95}"/>
          </ac:picMkLst>
        </pc:picChg>
        <pc:picChg chg="del">
          <ac:chgData name="Jochem Bakker (student)" userId="e09062ba-c0ed-43b7-af40-80de61260a9d" providerId="ADAL" clId="{72A1D498-A00C-4F55-9B3F-974BAEC14FDC}" dt="2024-12-10T13:55:12.792" v="32" actId="478"/>
          <ac:picMkLst>
            <pc:docMk/>
            <pc:sldMk cId="4012794398" sldId="257"/>
            <ac:picMk id="7" creationId="{45A41869-95D1-9261-CDB6-F2D9CC0040E3}"/>
          </ac:picMkLst>
        </pc:picChg>
        <pc:picChg chg="add del mod modCrop">
          <ac:chgData name="Jochem Bakker (student)" userId="e09062ba-c0ed-43b7-af40-80de61260a9d" providerId="ADAL" clId="{72A1D498-A00C-4F55-9B3F-974BAEC14FDC}" dt="2024-12-11T13:56:17.580" v="204" actId="478"/>
          <ac:picMkLst>
            <pc:docMk/>
            <pc:sldMk cId="4012794398" sldId="257"/>
            <ac:picMk id="14" creationId="{02E903F2-F24D-8F2A-7F35-EE0249287A17}"/>
          </ac:picMkLst>
        </pc:picChg>
        <pc:picChg chg="add mod modCrop">
          <ac:chgData name="Jochem Bakker (student)" userId="e09062ba-c0ed-43b7-af40-80de61260a9d" providerId="ADAL" clId="{72A1D498-A00C-4F55-9B3F-974BAEC14FDC}" dt="2024-12-11T14:18:37.176" v="1242" actId="14100"/>
          <ac:picMkLst>
            <pc:docMk/>
            <pc:sldMk cId="4012794398" sldId="257"/>
            <ac:picMk id="16" creationId="{A0B14E56-9A4F-4C86-3138-B3EBB258D53B}"/>
          </ac:picMkLst>
        </pc:picChg>
        <pc:picChg chg="add del mod modCrop">
          <ac:chgData name="Jochem Bakker (student)" userId="e09062ba-c0ed-43b7-af40-80de61260a9d" providerId="ADAL" clId="{72A1D498-A00C-4F55-9B3F-974BAEC14FDC}" dt="2024-12-11T14:07:45.413" v="267" actId="478"/>
          <ac:picMkLst>
            <pc:docMk/>
            <pc:sldMk cId="4012794398" sldId="257"/>
            <ac:picMk id="18" creationId="{4EC210A6-7CAB-E98C-C35C-C28D5F272702}"/>
          </ac:picMkLst>
        </pc:picChg>
      </pc:sldChg>
      <pc:sldChg chg="addSp modSp add mod">
        <pc:chgData name="Jochem Bakker (student)" userId="e09062ba-c0ed-43b7-af40-80de61260a9d" providerId="ADAL" clId="{72A1D498-A00C-4F55-9B3F-974BAEC14FDC}" dt="2024-12-11T14:53:48.292" v="5403" actId="20577"/>
        <pc:sldMkLst>
          <pc:docMk/>
          <pc:sldMk cId="2885981667" sldId="258"/>
        </pc:sldMkLst>
        <pc:spChg chg="add mod">
          <ac:chgData name="Jochem Bakker (student)" userId="e09062ba-c0ed-43b7-af40-80de61260a9d" providerId="ADAL" clId="{72A1D498-A00C-4F55-9B3F-974BAEC14FDC}" dt="2024-12-11T14:53:48.292" v="5403" actId="20577"/>
          <ac:spMkLst>
            <pc:docMk/>
            <pc:sldMk cId="2885981667" sldId="258"/>
            <ac:spMk id="3" creationId="{E00FBAE8-1366-0179-FD18-1F66ADADCB2F}"/>
          </ac:spMkLst>
        </pc:spChg>
      </pc:sldChg>
      <pc:sldChg chg="del">
        <pc:chgData name="Jochem Bakker (student)" userId="e09062ba-c0ed-43b7-af40-80de61260a9d" providerId="ADAL" clId="{72A1D498-A00C-4F55-9B3F-974BAEC14FDC}" dt="2024-12-10T13:55:10.974" v="31" actId="47"/>
        <pc:sldMkLst>
          <pc:docMk/>
          <pc:sldMk cId="4075530245" sldId="258"/>
        </pc:sldMkLst>
      </pc:sldChg>
      <pc:sldChg chg="del">
        <pc:chgData name="Jochem Bakker (student)" userId="e09062ba-c0ed-43b7-af40-80de61260a9d" providerId="ADAL" clId="{72A1D498-A00C-4F55-9B3F-974BAEC14FDC}" dt="2024-12-10T13:55:10.974" v="31" actId="47"/>
        <pc:sldMkLst>
          <pc:docMk/>
          <pc:sldMk cId="724284374" sldId="259"/>
        </pc:sldMkLst>
      </pc:sldChg>
      <pc:sldChg chg="addSp delSp modSp add mod">
        <pc:chgData name="Jochem Bakker (student)" userId="e09062ba-c0ed-43b7-af40-80de61260a9d" providerId="ADAL" clId="{72A1D498-A00C-4F55-9B3F-974BAEC14FDC}" dt="2024-12-11T14:45:01.016" v="4919" actId="20577"/>
        <pc:sldMkLst>
          <pc:docMk/>
          <pc:sldMk cId="3921973029" sldId="259"/>
        </pc:sldMkLst>
        <pc:spChg chg="add mod">
          <ac:chgData name="Jochem Bakker (student)" userId="e09062ba-c0ed-43b7-af40-80de61260a9d" providerId="ADAL" clId="{72A1D498-A00C-4F55-9B3F-974BAEC14FDC}" dt="2024-12-11T14:30:32.152" v="3298" actId="12"/>
          <ac:spMkLst>
            <pc:docMk/>
            <pc:sldMk cId="3921973029" sldId="259"/>
            <ac:spMk id="5" creationId="{1BCF1613-FE47-71CE-FAA5-09DE2D417ADE}"/>
          </ac:spMkLst>
        </pc:spChg>
        <pc:spChg chg="add mod">
          <ac:chgData name="Jochem Bakker (student)" userId="e09062ba-c0ed-43b7-af40-80de61260a9d" providerId="ADAL" clId="{72A1D498-A00C-4F55-9B3F-974BAEC14FDC}" dt="2024-12-11T14:45:01.016" v="4919" actId="20577"/>
          <ac:spMkLst>
            <pc:docMk/>
            <pc:sldMk cId="3921973029" sldId="259"/>
            <ac:spMk id="6" creationId="{548BA87C-9416-CA46-8841-62C58471E548}"/>
          </ac:spMkLst>
        </pc:spChg>
        <pc:picChg chg="add mod modCrop">
          <ac:chgData name="Jochem Bakker (student)" userId="e09062ba-c0ed-43b7-af40-80de61260a9d" providerId="ADAL" clId="{72A1D498-A00C-4F55-9B3F-974BAEC14FDC}" dt="2024-12-11T14:08:07.380" v="276" actId="1076"/>
          <ac:picMkLst>
            <pc:docMk/>
            <pc:sldMk cId="3921973029" sldId="259"/>
            <ac:picMk id="4" creationId="{1A9FB1E0-BA9C-5D05-1D2D-CA34138D8AD9}"/>
          </ac:picMkLst>
        </pc:picChg>
        <pc:picChg chg="del">
          <ac:chgData name="Jochem Bakker (student)" userId="e09062ba-c0ed-43b7-af40-80de61260a9d" providerId="ADAL" clId="{72A1D498-A00C-4F55-9B3F-974BAEC14FDC}" dt="2024-12-11T14:07:44.459" v="265" actId="478"/>
          <ac:picMkLst>
            <pc:docMk/>
            <pc:sldMk cId="3921973029" sldId="259"/>
            <ac:picMk id="16" creationId="{90205CBF-0687-7118-51E4-76FB62B6E8B1}"/>
          </ac:picMkLst>
        </pc:picChg>
        <pc:picChg chg="mod">
          <ac:chgData name="Jochem Bakker (student)" userId="e09062ba-c0ed-43b7-af40-80de61260a9d" providerId="ADAL" clId="{72A1D498-A00C-4F55-9B3F-974BAEC14FDC}" dt="2024-12-11T14:08:11.613" v="278" actId="1076"/>
          <ac:picMkLst>
            <pc:docMk/>
            <pc:sldMk cId="3921973029" sldId="259"/>
            <ac:picMk id="18" creationId="{74464DC0-B52D-7CA7-89CE-7A3C2D076738}"/>
          </ac:picMkLst>
        </pc:picChg>
        <pc:cxnChg chg="add mod">
          <ac:chgData name="Jochem Bakker (student)" userId="e09062ba-c0ed-43b7-af40-80de61260a9d" providerId="ADAL" clId="{72A1D498-A00C-4F55-9B3F-974BAEC14FDC}" dt="2024-12-11T14:28:22.851" v="2886" actId="14100"/>
          <ac:cxnSpMkLst>
            <pc:docMk/>
            <pc:sldMk cId="3921973029" sldId="259"/>
            <ac:cxnSpMk id="8" creationId="{FF886547-619D-62BF-47FC-59DFC812F09B}"/>
          </ac:cxnSpMkLst>
        </pc:cxnChg>
        <pc:cxnChg chg="add mod">
          <ac:chgData name="Jochem Bakker (student)" userId="e09062ba-c0ed-43b7-af40-80de61260a9d" providerId="ADAL" clId="{72A1D498-A00C-4F55-9B3F-974BAEC14FDC}" dt="2024-12-11T14:36:20.283" v="3790" actId="14100"/>
          <ac:cxnSpMkLst>
            <pc:docMk/>
            <pc:sldMk cId="3921973029" sldId="259"/>
            <ac:cxnSpMk id="10" creationId="{1BF982DA-8ED9-3833-AFB0-460DB2FCE11A}"/>
          </ac:cxnSpMkLst>
        </pc:cxnChg>
      </pc:sldChg>
      <pc:sldChg chg="addSp delSp modSp add mod">
        <pc:chgData name="Jochem Bakker (student)" userId="e09062ba-c0ed-43b7-af40-80de61260a9d" providerId="ADAL" clId="{72A1D498-A00C-4F55-9B3F-974BAEC14FDC}" dt="2024-12-11T15:17:59.727" v="6942" actId="20577"/>
        <pc:sldMkLst>
          <pc:docMk/>
          <pc:sldMk cId="2330589946" sldId="260"/>
        </pc:sldMkLst>
        <pc:spChg chg="mod">
          <ac:chgData name="Jochem Bakker (student)" userId="e09062ba-c0ed-43b7-af40-80de61260a9d" providerId="ADAL" clId="{72A1D498-A00C-4F55-9B3F-974BAEC14FDC}" dt="2024-12-11T14:28:59.856" v="2951" actId="20577"/>
          <ac:spMkLst>
            <pc:docMk/>
            <pc:sldMk cId="2330589946" sldId="260"/>
            <ac:spMk id="2" creationId="{4B3C4940-1FE6-74DA-484B-D409A36B604E}"/>
          </ac:spMkLst>
        </pc:spChg>
        <pc:spChg chg="mod">
          <ac:chgData name="Jochem Bakker (student)" userId="e09062ba-c0ed-43b7-af40-80de61260a9d" providerId="ADAL" clId="{72A1D498-A00C-4F55-9B3F-974BAEC14FDC}" dt="2024-12-11T15:17:59.727" v="6942" actId="20577"/>
          <ac:spMkLst>
            <pc:docMk/>
            <pc:sldMk cId="2330589946" sldId="260"/>
            <ac:spMk id="5" creationId="{494D83FD-B06E-D6DE-FC38-32639E006AD8}"/>
          </ac:spMkLst>
        </pc:spChg>
        <pc:spChg chg="del">
          <ac:chgData name="Jochem Bakker (student)" userId="e09062ba-c0ed-43b7-af40-80de61260a9d" providerId="ADAL" clId="{72A1D498-A00C-4F55-9B3F-974BAEC14FDC}" dt="2024-12-11T14:28:46.146" v="2905" actId="478"/>
          <ac:spMkLst>
            <pc:docMk/>
            <pc:sldMk cId="2330589946" sldId="260"/>
            <ac:spMk id="6" creationId="{0EC4455E-CD66-4559-8772-417289781DB0}"/>
          </ac:spMkLst>
        </pc:spChg>
        <pc:picChg chg="del">
          <ac:chgData name="Jochem Bakker (student)" userId="e09062ba-c0ed-43b7-af40-80de61260a9d" providerId="ADAL" clId="{72A1D498-A00C-4F55-9B3F-974BAEC14FDC}" dt="2024-12-11T14:28:41.911" v="2901" actId="478"/>
          <ac:picMkLst>
            <pc:docMk/>
            <pc:sldMk cId="2330589946" sldId="260"/>
            <ac:picMk id="4" creationId="{8A670FED-E056-E53F-2E17-B3F7EE93EB83}"/>
          </ac:picMkLst>
        </pc:picChg>
        <pc:picChg chg="add mod">
          <ac:chgData name="Jochem Bakker (student)" userId="e09062ba-c0ed-43b7-af40-80de61260a9d" providerId="ADAL" clId="{72A1D498-A00C-4F55-9B3F-974BAEC14FDC}" dt="2024-12-11T14:30:59.833" v="3300" actId="1076"/>
          <ac:picMkLst>
            <pc:docMk/>
            <pc:sldMk cId="2330589946" sldId="260"/>
            <ac:picMk id="7" creationId="{EF62B23F-8E9C-5A74-5404-AB59B601E2DA}"/>
          </ac:picMkLst>
        </pc:picChg>
        <pc:picChg chg="del">
          <ac:chgData name="Jochem Bakker (student)" userId="e09062ba-c0ed-43b7-af40-80de61260a9d" providerId="ADAL" clId="{72A1D498-A00C-4F55-9B3F-974BAEC14FDC}" dt="2024-12-11T14:28:42.355" v="2902" actId="478"/>
          <ac:picMkLst>
            <pc:docMk/>
            <pc:sldMk cId="2330589946" sldId="260"/>
            <ac:picMk id="18" creationId="{DF9C14EB-E647-32DB-BD83-95F902480CA0}"/>
          </ac:picMkLst>
        </pc:picChg>
        <pc:cxnChg chg="del">
          <ac:chgData name="Jochem Bakker (student)" userId="e09062ba-c0ed-43b7-af40-80de61260a9d" providerId="ADAL" clId="{72A1D498-A00C-4F55-9B3F-974BAEC14FDC}" dt="2024-12-11T14:28:43.098" v="2903" actId="478"/>
          <ac:cxnSpMkLst>
            <pc:docMk/>
            <pc:sldMk cId="2330589946" sldId="260"/>
            <ac:cxnSpMk id="8" creationId="{CFEE04CE-DC51-66C7-1305-A77F1E2E4063}"/>
          </ac:cxnSpMkLst>
        </pc:cxnChg>
        <pc:cxnChg chg="del">
          <ac:chgData name="Jochem Bakker (student)" userId="e09062ba-c0ed-43b7-af40-80de61260a9d" providerId="ADAL" clId="{72A1D498-A00C-4F55-9B3F-974BAEC14FDC}" dt="2024-12-11T14:28:43.941" v="2904" actId="478"/>
          <ac:cxnSpMkLst>
            <pc:docMk/>
            <pc:sldMk cId="2330589946" sldId="260"/>
            <ac:cxnSpMk id="10" creationId="{9B36EEFA-740A-46D9-D76D-D3042D6F4D5C}"/>
          </ac:cxnSpMkLst>
        </pc:cxnChg>
      </pc:sldChg>
      <pc:sldChg chg="del">
        <pc:chgData name="Jochem Bakker (student)" userId="e09062ba-c0ed-43b7-af40-80de61260a9d" providerId="ADAL" clId="{72A1D498-A00C-4F55-9B3F-974BAEC14FDC}" dt="2024-12-10T13:55:10.974" v="31" actId="47"/>
        <pc:sldMkLst>
          <pc:docMk/>
          <pc:sldMk cId="2600572413" sldId="260"/>
        </pc:sldMkLst>
      </pc:sldChg>
      <pc:sldChg chg="del">
        <pc:chgData name="Jochem Bakker (student)" userId="e09062ba-c0ed-43b7-af40-80de61260a9d" providerId="ADAL" clId="{72A1D498-A00C-4F55-9B3F-974BAEC14FDC}" dt="2024-12-10T13:55:10.974" v="31" actId="47"/>
        <pc:sldMkLst>
          <pc:docMk/>
          <pc:sldMk cId="2284162806" sldId="261"/>
        </pc:sldMkLst>
      </pc:sldChg>
      <pc:sldChg chg="delSp modSp add mod">
        <pc:chgData name="Jochem Bakker (student)" userId="e09062ba-c0ed-43b7-af40-80de61260a9d" providerId="ADAL" clId="{72A1D498-A00C-4F55-9B3F-974BAEC14FDC}" dt="2024-12-11T15:14:57.007" v="6938" actId="114"/>
        <pc:sldMkLst>
          <pc:docMk/>
          <pc:sldMk cId="4081728135" sldId="261"/>
        </pc:sldMkLst>
        <pc:spChg chg="mod">
          <ac:chgData name="Jochem Bakker (student)" userId="e09062ba-c0ed-43b7-af40-80de61260a9d" providerId="ADAL" clId="{72A1D498-A00C-4F55-9B3F-974BAEC14FDC}" dt="2024-12-11T14:55:35.213" v="5427" actId="20577"/>
          <ac:spMkLst>
            <pc:docMk/>
            <pc:sldMk cId="4081728135" sldId="261"/>
            <ac:spMk id="2" creationId="{F4225483-F6D5-87DC-D07E-1C3979F6FD52}"/>
          </ac:spMkLst>
        </pc:spChg>
        <pc:spChg chg="mod">
          <ac:chgData name="Jochem Bakker (student)" userId="e09062ba-c0ed-43b7-af40-80de61260a9d" providerId="ADAL" clId="{72A1D498-A00C-4F55-9B3F-974BAEC14FDC}" dt="2024-12-11T15:14:57.007" v="6938" actId="114"/>
          <ac:spMkLst>
            <pc:docMk/>
            <pc:sldMk cId="4081728135" sldId="261"/>
            <ac:spMk id="3" creationId="{7FAC35ED-9636-7BAA-27F3-C4D95D83BEF2}"/>
          </ac:spMkLst>
        </pc:spChg>
        <pc:picChg chg="del">
          <ac:chgData name="Jochem Bakker (student)" userId="e09062ba-c0ed-43b7-af40-80de61260a9d" providerId="ADAL" clId="{72A1D498-A00C-4F55-9B3F-974BAEC14FDC}" dt="2024-12-11T14:54:07.180" v="5405" actId="478"/>
          <ac:picMkLst>
            <pc:docMk/>
            <pc:sldMk cId="4081728135" sldId="261"/>
            <ac:picMk id="14" creationId="{D4F6B577-21EA-2643-768A-A8FB34CB445B}"/>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3EFEFD-9AE9-CAA6-E9D6-F03E54AA302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BACF12F-402F-7508-F99D-EBC1703AB5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0D9FAE0-1ABA-E867-054F-D8BC580A8FA6}"/>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209C61DE-1533-2ECD-9BD1-108EC65A406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CDF3736-F78A-1248-0E81-C87321F81CA0}"/>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362017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5F7BC5-675E-D319-F6DD-8B251FC0A4E3}"/>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CB49408-BCF2-508B-2031-0C1C3900AEE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6B8C10C-F23B-4D58-10F3-B868D89394C3}"/>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CE0E8627-EC3D-71D9-C8FB-554B0F607B7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D6608CA-47C5-33CC-5688-71A54593E121}"/>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419137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09AF004A-140D-2F2E-B1AF-CEC828AEB08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2084857-A90B-627F-5A6F-C6742DA270B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CE513A9-84E1-5D37-D66F-30820EAC0A26}"/>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27781D1A-7333-421A-56E1-766C497A3FC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7254B20-255C-22F8-CFE2-3ECE4623B91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69332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AC5FD5-CFF8-AA23-9BBA-B379BF606BA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A8B9ABF-EEB1-D69A-0DFC-F5044A59E13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1F987A-D2B5-C08A-03A5-3F5F3D9D1F77}"/>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1DB52FF9-015C-250D-AE65-1176462BD2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E393D57-B560-6928-BBA4-7CDEFFF23D29}"/>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95953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2AF12B-0AD0-6C60-1053-80292ADB1CC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A911EE1-17E8-1A21-2FDF-341D979E51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96BBC9D-89B1-19DD-9D36-BFC492D3AFC8}"/>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382EB255-797D-03F2-CDE7-9D97F1DB7D9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AC4F3A3-6838-BEE3-ABCC-B4CCC694B96A}"/>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1005592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323B35-D44A-C0D3-386F-03C536FFF49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BC08B84-629F-9128-3025-0BA0CB64CA1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09DE9D4-BA8D-2D2D-94D7-453098F09AD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C737A8F-FF23-64F0-7304-AC7C1821F518}"/>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6" name="Tijdelijke aanduiding voor voettekst 5">
            <a:extLst>
              <a:ext uri="{FF2B5EF4-FFF2-40B4-BE49-F238E27FC236}">
                <a16:creationId xmlns:a16="http://schemas.microsoft.com/office/drawing/2014/main" id="{593F90EE-DFFD-B20F-DEA1-73D26AC8778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5095B8D-FBBB-4495-75F0-2357E3D8101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922877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BCE89-AB6F-42AA-B135-4F03BDDD3A9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8056FAA-D816-0AB3-AAA6-F37543B3C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FCCDE04-9A90-ADEC-C830-47D8B19257A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2D16084E-30BC-3394-4DCC-5DD61B11F7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AF73CF8-5F8E-FF3E-58B2-AF7F3F8E508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302AADB-5A79-363D-8756-079F31D08FAF}"/>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8" name="Tijdelijke aanduiding voor voettekst 7">
            <a:extLst>
              <a:ext uri="{FF2B5EF4-FFF2-40B4-BE49-F238E27FC236}">
                <a16:creationId xmlns:a16="http://schemas.microsoft.com/office/drawing/2014/main" id="{CC05AB4B-5427-8D7C-C7FC-FE4EC5C5E98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395E689-D905-9C90-75EC-9EB405CDD3F5}"/>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517151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A3EA06-6B4C-6E98-7769-3E7A0B83D498}"/>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2832EAD-1C55-E114-2AB6-8654AE040ADC}"/>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4" name="Tijdelijke aanduiding voor voettekst 3">
            <a:extLst>
              <a:ext uri="{FF2B5EF4-FFF2-40B4-BE49-F238E27FC236}">
                <a16:creationId xmlns:a16="http://schemas.microsoft.com/office/drawing/2014/main" id="{AE87AC5B-DF7E-AF38-5D1A-BBD357B14B44}"/>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BA71836-86F7-0030-9374-9F3AE3D4857C}"/>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4903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74293C6-012E-BA42-7FB9-AE2A0687C8B9}"/>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3" name="Tijdelijke aanduiding voor voettekst 2">
            <a:extLst>
              <a:ext uri="{FF2B5EF4-FFF2-40B4-BE49-F238E27FC236}">
                <a16:creationId xmlns:a16="http://schemas.microsoft.com/office/drawing/2014/main" id="{FBADF1D9-1E9A-E3E9-9B9B-F2C47E60AD0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DB2313A1-876B-C994-DEBF-B7A82D60A949}"/>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279247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82EAC7-3D11-A245-26CE-2C7CEF99728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25B62C4-C57D-C6D8-EB33-F89CDA6F41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0F77AD3-5AB0-DA7F-8D85-C09481A57C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1F731C9-F8FA-2A86-996C-9300D9824D09}"/>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6" name="Tijdelijke aanduiding voor voettekst 5">
            <a:extLst>
              <a:ext uri="{FF2B5EF4-FFF2-40B4-BE49-F238E27FC236}">
                <a16:creationId xmlns:a16="http://schemas.microsoft.com/office/drawing/2014/main" id="{52F984DF-3E1E-AA68-4EDE-C86BA98BCA7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EE2E2D2-9C53-8EC6-F79D-632F8A54D68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875094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98788F-12B9-0908-2B50-EF5BD520B4A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7D8079D-7DC0-31B7-7C5C-23F4D514CA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CF2D8BB-8464-C41E-02D9-12C7F0D882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B29BB62-40EE-85CB-5B08-5186647BD39F}"/>
              </a:ext>
            </a:extLst>
          </p:cNvPr>
          <p:cNvSpPr>
            <a:spLocks noGrp="1"/>
          </p:cNvSpPr>
          <p:nvPr>
            <p:ph type="dt" sz="half" idx="10"/>
          </p:nvPr>
        </p:nvSpPr>
        <p:spPr/>
        <p:txBody>
          <a:bodyPr/>
          <a:lstStyle/>
          <a:p>
            <a:fld id="{ABD0F97D-BCD9-4356-84AF-6806F462969A}" type="datetimeFigureOut">
              <a:rPr lang="nl-NL" smtClean="0"/>
              <a:t>11-12-2024</a:t>
            </a:fld>
            <a:endParaRPr lang="nl-NL"/>
          </a:p>
        </p:txBody>
      </p:sp>
      <p:sp>
        <p:nvSpPr>
          <p:cNvPr id="6" name="Tijdelijke aanduiding voor voettekst 5">
            <a:extLst>
              <a:ext uri="{FF2B5EF4-FFF2-40B4-BE49-F238E27FC236}">
                <a16:creationId xmlns:a16="http://schemas.microsoft.com/office/drawing/2014/main" id="{BB12F380-ABB3-30BE-DE50-A4F44A73A5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5635BF0-A679-F53E-FE5D-B243A751DBB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14755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4F5A58F-3F81-6719-CAE6-6F19E98D39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D8E7F47-6DFF-2FF5-9D7D-8130F06326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6E2AAAE-693F-567A-70D5-1304BF8427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D0F97D-BCD9-4356-84AF-6806F462969A}" type="datetimeFigureOut">
              <a:rPr lang="nl-NL" smtClean="0"/>
              <a:t>11-12-2024</a:t>
            </a:fld>
            <a:endParaRPr lang="nl-NL"/>
          </a:p>
        </p:txBody>
      </p:sp>
      <p:sp>
        <p:nvSpPr>
          <p:cNvPr id="5" name="Tijdelijke aanduiding voor voettekst 4">
            <a:extLst>
              <a:ext uri="{FF2B5EF4-FFF2-40B4-BE49-F238E27FC236}">
                <a16:creationId xmlns:a16="http://schemas.microsoft.com/office/drawing/2014/main" id="{B5262961-F44E-C6F5-05DF-BE25705074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A234CF6D-58C7-A339-8F43-E8D934AB11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F47D2EC-1E28-4404-88B9-4E46F2FFB608}" type="slidenum">
              <a:rPr lang="nl-NL" smtClean="0"/>
              <a:t>‹#›</a:t>
            </a:fld>
            <a:endParaRPr lang="nl-NL"/>
          </a:p>
        </p:txBody>
      </p:sp>
    </p:spTree>
    <p:extLst>
      <p:ext uri="{BB962C8B-B14F-4D97-AF65-F5344CB8AC3E}">
        <p14:creationId xmlns:p14="http://schemas.microsoft.com/office/powerpoint/2010/main" val="3273991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hyperlink" Target="https://www.figma.com/proto/cdM1PLN2S7wPuY3IJnCCyD/Untitled?node-id=0-1&amp;t=WUR6dQ9CDUw2ETPj-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3169EC-673F-15A9-0050-9F46C55B0672}"/>
              </a:ext>
            </a:extLst>
          </p:cNvPr>
          <p:cNvSpPr>
            <a:spLocks noGrp="1"/>
          </p:cNvSpPr>
          <p:nvPr>
            <p:ph type="ctrTitle"/>
          </p:nvPr>
        </p:nvSpPr>
        <p:spPr>
          <a:xfrm>
            <a:off x="1524000" y="365760"/>
            <a:ext cx="9144000" cy="474154"/>
          </a:xfrm>
        </p:spPr>
        <p:txBody>
          <a:bodyPr>
            <a:normAutofit fontScale="90000"/>
          </a:bodyPr>
          <a:lstStyle/>
          <a:p>
            <a:r>
              <a:rPr lang="nl-NL" sz="2800" b="1" u="sng" dirty="0">
                <a:latin typeface="Neue Haas Grotesk Text Pro" panose="020B0504020202020204" pitchFamily="34" charset="0"/>
              </a:rPr>
              <a:t>Datapunt 2D</a:t>
            </a:r>
          </a:p>
        </p:txBody>
      </p:sp>
      <p:sp>
        <p:nvSpPr>
          <p:cNvPr id="3" name="Ondertitel 2">
            <a:extLst>
              <a:ext uri="{FF2B5EF4-FFF2-40B4-BE49-F238E27FC236}">
                <a16:creationId xmlns:a16="http://schemas.microsoft.com/office/drawing/2014/main" id="{AE96DFD5-05EA-75D1-E03B-FFB6122377A5}"/>
              </a:ext>
            </a:extLst>
          </p:cNvPr>
          <p:cNvSpPr>
            <a:spLocks noGrp="1"/>
          </p:cNvSpPr>
          <p:nvPr>
            <p:ph type="subTitle" idx="1"/>
          </p:nvPr>
        </p:nvSpPr>
        <p:spPr>
          <a:xfrm>
            <a:off x="457200" y="839914"/>
            <a:ext cx="11521440" cy="5826062"/>
          </a:xfrm>
        </p:spPr>
        <p:txBody>
          <a:bodyPr>
            <a:normAutofit/>
          </a:bodyPr>
          <a:lstStyle/>
          <a:p>
            <a:pPr algn="l"/>
            <a:r>
              <a:rPr lang="nl-NL" sz="1400" dirty="0">
                <a:latin typeface="Neue Haas Grotesk Text Pro" panose="020B0504020202020204" pitchFamily="34" charset="0"/>
              </a:rPr>
              <a:t>Jochem Bakker</a:t>
            </a:r>
            <a:br>
              <a:rPr lang="nl-NL" sz="1400" dirty="0">
                <a:latin typeface="Neue Haas Grotesk Text Pro" panose="020B0504020202020204" pitchFamily="34" charset="0"/>
              </a:rPr>
            </a:br>
            <a:r>
              <a:rPr lang="nl-NL" sz="1400" dirty="0">
                <a:latin typeface="Neue Haas Grotesk Text Pro" panose="020B0504020202020204" pitchFamily="34" charset="0"/>
              </a:rPr>
              <a:t>2153973</a:t>
            </a:r>
            <a:br>
              <a:rPr lang="nl-NL" sz="1400" dirty="0">
                <a:latin typeface="Neue Haas Grotesk Text Pro" panose="020B0504020202020204" pitchFamily="34" charset="0"/>
              </a:rPr>
            </a:br>
            <a:r>
              <a:rPr lang="nl-NL" sz="1400" dirty="0">
                <a:latin typeface="Neue Haas Grotesk Text Pro" panose="020B0504020202020204" pitchFamily="34" charset="0"/>
              </a:rPr>
              <a:t>Stamgroep 1A</a:t>
            </a:r>
            <a:br>
              <a:rPr lang="nl-NL" sz="1400" dirty="0">
                <a:latin typeface="Neue Haas Grotesk Text Pro" panose="020B0504020202020204" pitchFamily="34" charset="0"/>
              </a:rPr>
            </a:br>
            <a:r>
              <a:rPr lang="nl-NL" sz="1400" dirty="0">
                <a:latin typeface="Neue Haas Grotesk Text Pro" panose="020B0504020202020204" pitchFamily="34" charset="0"/>
              </a:rPr>
              <a:t>2024-25</a:t>
            </a:r>
          </a:p>
          <a:p>
            <a:pPr algn="l"/>
            <a:endParaRPr lang="nl-NL" sz="1400" dirty="0">
              <a:latin typeface="Neue Haas Grotesk Text Pro" panose="020B0504020202020204" pitchFamily="34" charset="0"/>
            </a:endParaRPr>
          </a:p>
          <a:p>
            <a:pPr algn="l"/>
            <a:r>
              <a:rPr lang="nl-NL" sz="1400" dirty="0">
                <a:latin typeface="Neue Haas Grotesk Text Pro" panose="020B0504020202020204" pitchFamily="34" charset="0"/>
              </a:rPr>
              <a:t>Omvat:</a:t>
            </a:r>
          </a:p>
          <a:p>
            <a:pPr algn="l"/>
            <a:r>
              <a:rPr lang="nl-NL" sz="1400" dirty="0">
                <a:latin typeface="Neue Haas Grotesk Text Pro" panose="020B0504020202020204" pitchFamily="34" charset="0"/>
              </a:rPr>
              <a:t>   -  Procesbeschrijving van het feedback vragen op verbeterde Website Prototype</a:t>
            </a:r>
            <a:br>
              <a:rPr lang="nl-NL" sz="1400" dirty="0">
                <a:latin typeface="Neue Haas Grotesk Text Pro" panose="020B0504020202020204" pitchFamily="34" charset="0"/>
              </a:rPr>
            </a:br>
            <a:r>
              <a:rPr lang="nl-NL" sz="1400" dirty="0">
                <a:latin typeface="Neue Haas Grotesk Text Pro" panose="020B0504020202020204" pitchFamily="34" charset="0"/>
              </a:rPr>
              <a:t>   -  HTML Bouwplan voor Portfolio Website</a:t>
            </a:r>
          </a:p>
          <a:p>
            <a:pPr algn="l"/>
            <a:r>
              <a:rPr lang="nl-NL" sz="1400" dirty="0">
                <a:latin typeface="Neue Haas Grotesk Text Pro" panose="020B0504020202020204" pitchFamily="34" charset="0"/>
              </a:rPr>
              <a:t>Bijhorende Leeruitkomsten:</a:t>
            </a:r>
          </a:p>
          <a:p>
            <a:pPr algn="l"/>
            <a:r>
              <a:rPr lang="nl-NL" sz="1400" b="1" dirty="0">
                <a:latin typeface="Neue Haas Grotesk Text Pro" panose="020B0504020202020204" pitchFamily="34" charset="0"/>
              </a:rPr>
              <a:t>LUK 2.1 </a:t>
            </a:r>
            <a:r>
              <a:rPr lang="nl-NL" sz="1400" dirty="0">
                <a:latin typeface="Neue Haas Grotesk Text Pro" panose="020B0504020202020204" pitchFamily="34" charset="0"/>
              </a:rPr>
              <a:t>De student verkent diverse oplossingsrichtingen die beantwoorden aan de door de student zelf geformuleerde ontwerpvraag en gebruikt daarbij verschillende aangereikte technieken én technieken om te testen met </a:t>
            </a:r>
            <a:r>
              <a:rPr lang="nl-NL" sz="1400" dirty="0" err="1">
                <a:latin typeface="Neue Haas Grotesk Text Pro" panose="020B0504020202020204" pitchFamily="34" charset="0"/>
              </a:rPr>
              <a:t>peers</a:t>
            </a:r>
            <a:r>
              <a:rPr lang="nl-NL" sz="1400" dirty="0">
                <a:latin typeface="Neue Haas Grotesk Text Pro" panose="020B0504020202020204" pitchFamily="34" charset="0"/>
              </a:rPr>
              <a:t>.</a:t>
            </a:r>
            <a:br>
              <a:rPr lang="nl-NL" sz="1400" dirty="0">
                <a:latin typeface="Neue Haas Grotesk Text Pro" panose="020B0504020202020204" pitchFamily="34" charset="0"/>
              </a:rPr>
            </a:br>
            <a:r>
              <a:rPr lang="nl-NL" sz="1400" dirty="0">
                <a:latin typeface="Neue Haas Grotesk Text Pro" panose="020B0504020202020204" pitchFamily="34" charset="0"/>
              </a:rPr>
              <a:t>   -  </a:t>
            </a:r>
            <a:r>
              <a:rPr lang="nl-NL" sz="1400" b="1" i="0" u="none" strike="noStrike" baseline="0" dirty="0">
                <a:latin typeface="Neue Haas Grotesk Text Pro" panose="020B0504020202020204" pitchFamily="34" charset="0"/>
              </a:rPr>
              <a:t>BC 2.1.2 </a:t>
            </a:r>
            <a:r>
              <a:rPr lang="nl-NL" sz="1400" b="0" i="0" u="none" strike="noStrike" baseline="0" dirty="0">
                <a:latin typeface="Neue Haas Grotesk Text Pro" panose="020B0504020202020204" pitchFamily="34" charset="0"/>
              </a:rPr>
              <a:t>Je evalueert jouw prototypes bij </a:t>
            </a:r>
            <a:r>
              <a:rPr lang="nl-NL" sz="1400" b="0" i="0" u="none" strike="noStrike" baseline="0" dirty="0" err="1">
                <a:latin typeface="Neue Haas Grotesk Text Pro" panose="020B0504020202020204" pitchFamily="34" charset="0"/>
              </a:rPr>
              <a:t>peers</a:t>
            </a:r>
            <a:r>
              <a:rPr lang="nl-NL" sz="1400" b="0" i="0" u="none" strike="noStrike" baseline="0" dirty="0">
                <a:latin typeface="Neue Haas Grotesk Text Pro" panose="020B0504020202020204" pitchFamily="34" charset="0"/>
              </a:rPr>
              <a:t> aan de hand van gerichte testvragen en laat zien hoe deze testresultaten vertaald    </a:t>
            </a:r>
            <a:br>
              <a:rPr lang="nl-NL" sz="1400" b="0" i="0" u="none" strike="noStrike" baseline="0" dirty="0">
                <a:latin typeface="Neue Haas Grotesk Text Pro" panose="020B0504020202020204" pitchFamily="34" charset="0"/>
              </a:rPr>
            </a:br>
            <a:r>
              <a:rPr lang="nl-NL" sz="1400" b="0" i="0" u="none" strike="noStrike" baseline="0" dirty="0">
                <a:latin typeface="Neue Haas Grotesk Text Pro" panose="020B0504020202020204" pitchFamily="34" charset="0"/>
              </a:rPr>
              <a:t>      worden naar inzichten [Ontwerpen]</a:t>
            </a:r>
          </a:p>
          <a:p>
            <a:pPr algn="l"/>
            <a:r>
              <a:rPr lang="nl-NL" sz="1400" b="1" dirty="0">
                <a:latin typeface="Neue Haas Grotesk Text Pro" panose="020B0504020202020204" pitchFamily="34" charset="0"/>
              </a:rPr>
              <a:t>LUK 2.2 </a:t>
            </a:r>
            <a:r>
              <a:rPr lang="nl-NL" sz="1400" dirty="0">
                <a:latin typeface="Neue Haas Grotesk Text Pro" panose="020B0504020202020204" pitchFamily="34" charset="0"/>
              </a:rPr>
              <a:t>De student past onderbouwd aangereikte ontwerpprincipes toe in eigen ontwerp.</a:t>
            </a:r>
            <a:br>
              <a:rPr lang="nl-NL" sz="1400" dirty="0">
                <a:latin typeface="Neue Haas Grotesk Text Pro" panose="020B0504020202020204" pitchFamily="34" charset="0"/>
              </a:rPr>
            </a:br>
            <a:r>
              <a:rPr lang="nl-NL" sz="1400" dirty="0">
                <a:latin typeface="Neue Haas Grotesk Text Pro" panose="020B0504020202020204" pitchFamily="34" charset="0"/>
              </a:rPr>
              <a:t>   -  </a:t>
            </a:r>
            <a:r>
              <a:rPr lang="nl-NL" sz="1400" b="1" dirty="0">
                <a:latin typeface="Neue Haas Grotesk Text Pro" panose="020B0504020202020204" pitchFamily="34" charset="0"/>
              </a:rPr>
              <a:t>BC 2.2.1</a:t>
            </a:r>
            <a:r>
              <a:rPr lang="nl-NL" sz="1400" dirty="0">
                <a:latin typeface="Neue Haas Grotesk Text Pro" panose="020B0504020202020204" pitchFamily="34" charset="0"/>
              </a:rPr>
              <a:t> Je experimenteert met verschillende creatieve technieken om tot uiteenlopende ideeën of concepten te komen die de ontwerpvraag beantwoorden. [Onderzoeken]</a:t>
            </a:r>
          </a:p>
          <a:p>
            <a:pPr algn="l"/>
            <a:r>
              <a:rPr lang="nl-NL" sz="1400" b="1" dirty="0">
                <a:latin typeface="Neue Haas Grotesk Text Pro" panose="020B0504020202020204" pitchFamily="34" charset="0"/>
              </a:rPr>
              <a:t>LUK 2.3</a:t>
            </a:r>
            <a:r>
              <a:rPr lang="nl-NL" sz="1400" dirty="0">
                <a:latin typeface="Neue Haas Grotesk Text Pro" panose="020B0504020202020204" pitchFamily="34" charset="0"/>
              </a:rPr>
              <a:t> De student laat zien dat ze haar sterktes en zwaktes met betrekking tot 'samen werken’ en 'samen experimenteren' kent. Ze verwerkt deze inzichten in een plan dat bestaat uit persoonlijke leerdoelen en concrete acties.</a:t>
            </a:r>
            <a:br>
              <a:rPr lang="nl-NL" sz="1400" dirty="0">
                <a:latin typeface="Neue Haas Grotesk Text Pro" panose="020B0504020202020204" pitchFamily="34" charset="0"/>
              </a:rPr>
            </a:br>
            <a:r>
              <a:rPr lang="nl-NL" sz="1400" dirty="0">
                <a:latin typeface="Neue Haas Grotesk Text Pro" panose="020B0504020202020204" pitchFamily="34" charset="0"/>
              </a:rPr>
              <a:t>   -  </a:t>
            </a:r>
            <a:r>
              <a:rPr lang="nl-NL" sz="1400" b="1" dirty="0">
                <a:latin typeface="Neue Haas Grotesk Text Pro" panose="020B0504020202020204" pitchFamily="34" charset="0"/>
              </a:rPr>
              <a:t>BC 2.3.2</a:t>
            </a:r>
            <a:r>
              <a:rPr lang="nl-NL" sz="1400" dirty="0">
                <a:latin typeface="Neue Haas Grotesk Text Pro" panose="020B0504020202020204" pitchFamily="34" charset="0"/>
              </a:rPr>
              <a:t> formuleert heldere leerdoelen die je tijdens de volgende cursussen in de praktijk kunt brengen. [Ontwikkelen]</a:t>
            </a:r>
          </a:p>
          <a:p>
            <a:pPr algn="l"/>
            <a:endParaRPr lang="nl-NL" sz="1400" dirty="0">
              <a:latin typeface="Neue Haas Grotesk Text Pro" panose="020B0504020202020204" pitchFamily="34" charset="0"/>
            </a:endParaRPr>
          </a:p>
          <a:p>
            <a:pPr algn="l"/>
            <a:br>
              <a:rPr lang="nl-NL" sz="1400" dirty="0">
                <a:latin typeface="Neue Haas Grotesk Text Pro" panose="020B0504020202020204" pitchFamily="34" charset="0"/>
              </a:rPr>
            </a:br>
            <a:r>
              <a:rPr lang="nl-NL" sz="1400" dirty="0">
                <a:latin typeface="Neue Haas Grotesk Text Pro" panose="020B0504020202020204" pitchFamily="34" charset="0"/>
              </a:rPr>
              <a:t>Daar waar het begrijpen van Leerkuitkomsten (LUK’s) word bewezen door middel van het behalen van Beoordelingscriteria (BC’s) word de BC aangegeven tussen haakjes.</a:t>
            </a:r>
          </a:p>
        </p:txBody>
      </p:sp>
    </p:spTree>
    <p:extLst>
      <p:ext uri="{BB962C8B-B14F-4D97-AF65-F5344CB8AC3E}">
        <p14:creationId xmlns:p14="http://schemas.microsoft.com/office/powerpoint/2010/main" val="549212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63C368-A25E-9CFC-FCDC-2B25660200E1}"/>
              </a:ext>
            </a:extLst>
          </p:cNvPr>
          <p:cNvSpPr>
            <a:spLocks noGrp="1"/>
          </p:cNvSpPr>
          <p:nvPr>
            <p:ph type="title"/>
          </p:nvPr>
        </p:nvSpPr>
        <p:spPr>
          <a:xfrm>
            <a:off x="838200" y="81661"/>
            <a:ext cx="10515600" cy="1325563"/>
          </a:xfrm>
        </p:spPr>
        <p:txBody>
          <a:bodyPr>
            <a:normAutofit/>
          </a:bodyPr>
          <a:lstStyle/>
          <a:p>
            <a:r>
              <a:rPr lang="nl-NL" sz="2400" b="1" u="sng" dirty="0">
                <a:latin typeface="Neue Haas Grotesk Text Pro" panose="020B0504020202020204" pitchFamily="34" charset="0"/>
              </a:rPr>
              <a:t>Verder werken aan </a:t>
            </a:r>
            <a:r>
              <a:rPr lang="nl-NL" sz="2400" b="1" u="sng" dirty="0" err="1">
                <a:latin typeface="Neue Haas Grotesk Text Pro" panose="020B0504020202020204" pitchFamily="34" charset="0"/>
              </a:rPr>
              <a:t>Mid-Fidelity</a:t>
            </a:r>
            <a:r>
              <a:rPr lang="nl-NL" sz="2400" b="1" u="sng" dirty="0">
                <a:latin typeface="Neue Haas Grotesk Text Pro" panose="020B0504020202020204" pitchFamily="34" charset="0"/>
              </a:rPr>
              <a:t> Prototype</a:t>
            </a:r>
          </a:p>
        </p:txBody>
      </p:sp>
      <p:pic>
        <p:nvPicPr>
          <p:cNvPr id="16" name="Picture 15" descr="A screen shot of a television&#10;&#10;Description automatically generated">
            <a:extLst>
              <a:ext uri="{FF2B5EF4-FFF2-40B4-BE49-F238E27FC236}">
                <a16:creationId xmlns:a16="http://schemas.microsoft.com/office/drawing/2014/main" id="{A0B14E56-9A4F-4C86-3138-B3EBB258D53B}"/>
              </a:ext>
            </a:extLst>
          </p:cNvPr>
          <p:cNvPicPr>
            <a:picLocks noChangeAspect="1"/>
          </p:cNvPicPr>
          <p:nvPr/>
        </p:nvPicPr>
        <p:blipFill>
          <a:blip r:embed="rId2">
            <a:extLst>
              <a:ext uri="{28A0092B-C50C-407E-A947-70E740481C1C}">
                <a14:useLocalDpi xmlns:a14="http://schemas.microsoft.com/office/drawing/2010/main" val="0"/>
              </a:ext>
            </a:extLst>
          </a:blip>
          <a:srcRect l="5982" r="6072" b="16126"/>
          <a:stretch/>
        </p:blipFill>
        <p:spPr>
          <a:xfrm>
            <a:off x="6711043" y="1001487"/>
            <a:ext cx="4525122" cy="2427513"/>
          </a:xfrm>
          <a:prstGeom prst="rect">
            <a:avLst/>
          </a:prstGeom>
        </p:spPr>
      </p:pic>
      <p:sp>
        <p:nvSpPr>
          <p:cNvPr id="22" name="TextBox 21">
            <a:extLst>
              <a:ext uri="{FF2B5EF4-FFF2-40B4-BE49-F238E27FC236}">
                <a16:creationId xmlns:a16="http://schemas.microsoft.com/office/drawing/2014/main" id="{9DBC2E46-4FDB-C0AE-BFBB-8B024BBB8FEA}"/>
              </a:ext>
            </a:extLst>
          </p:cNvPr>
          <p:cNvSpPr txBox="1"/>
          <p:nvPr/>
        </p:nvSpPr>
        <p:spPr>
          <a:xfrm>
            <a:off x="838200" y="1001487"/>
            <a:ext cx="5644243" cy="2462213"/>
          </a:xfrm>
          <a:prstGeom prst="rect">
            <a:avLst/>
          </a:prstGeom>
          <a:noFill/>
        </p:spPr>
        <p:txBody>
          <a:bodyPr wrap="square">
            <a:spAutoFit/>
          </a:bodyPr>
          <a:lstStyle/>
          <a:p>
            <a:r>
              <a:rPr lang="nl-NL" sz="1400" dirty="0">
                <a:latin typeface="Neue Haas Grotesk Text Pro" panose="020B0504020202020204" pitchFamily="34" charset="0"/>
              </a:rPr>
              <a:t>Uit de peer review behandeld in 2C had ik vertrouwen gekregen in het algemene idee van mijn Prototype </a:t>
            </a:r>
            <a:r>
              <a:rPr lang="nl-NL" sz="1400" i="1" dirty="0">
                <a:latin typeface="Neue Haas Grotesk Text Pro" panose="020B0504020202020204" pitchFamily="34" charset="0"/>
              </a:rPr>
              <a:t>(BC 2.1.2)</a:t>
            </a:r>
            <a:r>
              <a:rPr lang="nl-NL" sz="1400" dirty="0">
                <a:latin typeface="Neue Haas Grotesk Text Pro" panose="020B0504020202020204" pitchFamily="34" charset="0"/>
              </a:rPr>
              <a:t>. Ik ging dus verder werken hieraan om het dichterbij een </a:t>
            </a:r>
            <a:r>
              <a:rPr lang="nl-NL" sz="1400" dirty="0" err="1">
                <a:latin typeface="Neue Haas Grotesk Text Pro" panose="020B0504020202020204" pitchFamily="34" charset="0"/>
              </a:rPr>
              <a:t>High-Fidelity</a:t>
            </a:r>
            <a:r>
              <a:rPr lang="nl-NL" sz="1400" dirty="0">
                <a:latin typeface="Neue Haas Grotesk Text Pro" panose="020B0504020202020204" pitchFamily="34" charset="0"/>
              </a:rPr>
              <a:t> Prototype te maken.</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Uit de feedback hoorde ik dat mensen direct naar de </a:t>
            </a:r>
            <a:r>
              <a:rPr lang="nl-NL" sz="1400" dirty="0" err="1">
                <a:latin typeface="Neue Haas Grotesk Text Pro" panose="020B0504020202020204" pitchFamily="34" charset="0"/>
              </a:rPr>
              <a:t>hero</a:t>
            </a:r>
            <a:r>
              <a:rPr lang="nl-NL" sz="1400" dirty="0">
                <a:latin typeface="Neue Haas Grotesk Text Pro" panose="020B0504020202020204" pitchFamily="34" charset="0"/>
              </a:rPr>
              <a:t> image keken. Dit was ook de bedoeling, en ik wilde het dus dichter brengen bij mijn uiteindelijke idee ervoor. Sinds ik nog steeds niet de foto had gemaakt die ik wilde gebruiken had ik mijn bestaande </a:t>
            </a:r>
            <a:r>
              <a:rPr lang="nl-NL" sz="1400" dirty="0" err="1">
                <a:latin typeface="Neue Haas Grotesk Text Pro" panose="020B0504020202020204" pitchFamily="34" charset="0"/>
              </a:rPr>
              <a:t>mock</a:t>
            </a:r>
            <a:r>
              <a:rPr lang="nl-NL" sz="1400" dirty="0">
                <a:latin typeface="Neue Haas Grotesk Text Pro" panose="020B0504020202020204" pitchFamily="34" charset="0"/>
              </a:rPr>
              <a:t>-up plaatje geanimeerd om een verder idee te geven van wat het zal worden.</a:t>
            </a:r>
          </a:p>
        </p:txBody>
      </p:sp>
    </p:spTree>
    <p:extLst>
      <p:ext uri="{BB962C8B-B14F-4D97-AF65-F5344CB8AC3E}">
        <p14:creationId xmlns:p14="http://schemas.microsoft.com/office/powerpoint/2010/main" val="4012794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D8A2-7C15-6A5A-00B6-FB714361325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A7F967-5ECA-166E-A934-4059F0EFF221}"/>
              </a:ext>
            </a:extLst>
          </p:cNvPr>
          <p:cNvSpPr>
            <a:spLocks noGrp="1"/>
          </p:cNvSpPr>
          <p:nvPr>
            <p:ph type="title"/>
          </p:nvPr>
        </p:nvSpPr>
        <p:spPr>
          <a:xfrm>
            <a:off x="838200" y="81661"/>
            <a:ext cx="10515600" cy="1325563"/>
          </a:xfrm>
        </p:spPr>
        <p:txBody>
          <a:bodyPr>
            <a:normAutofit/>
          </a:bodyPr>
          <a:lstStyle/>
          <a:p>
            <a:r>
              <a:rPr lang="nl-NL" sz="2400" b="1" u="sng" dirty="0">
                <a:latin typeface="Neue Haas Grotesk Text Pro" panose="020B0504020202020204" pitchFamily="34" charset="0"/>
              </a:rPr>
              <a:t>Verder werken aan </a:t>
            </a:r>
            <a:r>
              <a:rPr lang="nl-NL" sz="2400" b="1" u="sng" dirty="0" err="1">
                <a:latin typeface="Neue Haas Grotesk Text Pro" panose="020B0504020202020204" pitchFamily="34" charset="0"/>
              </a:rPr>
              <a:t>Mid-Fidelity</a:t>
            </a:r>
            <a:r>
              <a:rPr lang="nl-NL" sz="2400" b="1" u="sng" dirty="0">
                <a:latin typeface="Neue Haas Grotesk Text Pro" panose="020B0504020202020204" pitchFamily="34" charset="0"/>
              </a:rPr>
              <a:t> Prototype</a:t>
            </a:r>
          </a:p>
        </p:txBody>
      </p:sp>
      <p:pic>
        <p:nvPicPr>
          <p:cNvPr id="18" name="Picture 17" descr="A screenshot of a website&#10;&#10;Description automatically generated">
            <a:extLst>
              <a:ext uri="{FF2B5EF4-FFF2-40B4-BE49-F238E27FC236}">
                <a16:creationId xmlns:a16="http://schemas.microsoft.com/office/drawing/2014/main" id="{74464DC0-B52D-7CA7-89CE-7A3C2D076738}"/>
              </a:ext>
            </a:extLst>
          </p:cNvPr>
          <p:cNvPicPr>
            <a:picLocks noChangeAspect="1"/>
          </p:cNvPicPr>
          <p:nvPr/>
        </p:nvPicPr>
        <p:blipFill>
          <a:blip r:embed="rId2">
            <a:extLst>
              <a:ext uri="{28A0092B-C50C-407E-A947-70E740481C1C}">
                <a14:useLocalDpi xmlns:a14="http://schemas.microsoft.com/office/drawing/2010/main" val="0"/>
              </a:ext>
            </a:extLst>
          </a:blip>
          <a:srcRect l="5982" r="6072"/>
          <a:stretch/>
        </p:blipFill>
        <p:spPr>
          <a:xfrm>
            <a:off x="7668984" y="787334"/>
            <a:ext cx="3951515" cy="2527365"/>
          </a:xfrm>
          <a:prstGeom prst="rect">
            <a:avLst/>
          </a:prstGeom>
        </p:spPr>
      </p:pic>
      <p:pic>
        <p:nvPicPr>
          <p:cNvPr id="4" name="Picture 3" descr="A screenshot of a website&#10;&#10;Description automatically generated">
            <a:extLst>
              <a:ext uri="{FF2B5EF4-FFF2-40B4-BE49-F238E27FC236}">
                <a16:creationId xmlns:a16="http://schemas.microsoft.com/office/drawing/2014/main" id="{1A9FB1E0-BA9C-5D05-1D2D-CA34138D8AD9}"/>
              </a:ext>
            </a:extLst>
          </p:cNvPr>
          <p:cNvPicPr>
            <a:picLocks noChangeAspect="1"/>
          </p:cNvPicPr>
          <p:nvPr/>
        </p:nvPicPr>
        <p:blipFill>
          <a:blip r:embed="rId3">
            <a:extLst>
              <a:ext uri="{28A0092B-C50C-407E-A947-70E740481C1C}">
                <a14:useLocalDpi xmlns:a14="http://schemas.microsoft.com/office/drawing/2010/main" val="0"/>
              </a:ext>
            </a:extLst>
          </a:blip>
          <a:srcRect l="6339" r="6428"/>
          <a:stretch/>
        </p:blipFill>
        <p:spPr>
          <a:xfrm>
            <a:off x="6868357" y="3410772"/>
            <a:ext cx="4752142" cy="3064329"/>
          </a:xfrm>
          <a:prstGeom prst="rect">
            <a:avLst/>
          </a:prstGeom>
        </p:spPr>
      </p:pic>
      <p:sp>
        <p:nvSpPr>
          <p:cNvPr id="5" name="TextBox 4">
            <a:extLst>
              <a:ext uri="{FF2B5EF4-FFF2-40B4-BE49-F238E27FC236}">
                <a16:creationId xmlns:a16="http://schemas.microsoft.com/office/drawing/2014/main" id="{1BCF1613-FE47-71CE-FAA5-09DE2D417ADE}"/>
              </a:ext>
            </a:extLst>
          </p:cNvPr>
          <p:cNvSpPr txBox="1"/>
          <p:nvPr/>
        </p:nvSpPr>
        <p:spPr>
          <a:xfrm>
            <a:off x="838200" y="1099447"/>
            <a:ext cx="6210300" cy="1384995"/>
          </a:xfrm>
          <a:prstGeom prst="rect">
            <a:avLst/>
          </a:prstGeom>
          <a:noFill/>
        </p:spPr>
        <p:txBody>
          <a:bodyPr wrap="square">
            <a:spAutoFit/>
          </a:bodyPr>
          <a:lstStyle/>
          <a:p>
            <a:r>
              <a:rPr lang="nl-NL" sz="1400" dirty="0">
                <a:latin typeface="Neue Haas Grotesk Text Pro" panose="020B0504020202020204" pitchFamily="34" charset="0"/>
              </a:rPr>
              <a:t>Omdat mijn vorige </a:t>
            </a:r>
            <a:r>
              <a:rPr lang="nl-NL" sz="1400" dirty="0" err="1">
                <a:latin typeface="Neue Haas Grotesk Text Pro" panose="020B0504020202020204" pitchFamily="34" charset="0"/>
              </a:rPr>
              <a:t>Mid-Fidelity</a:t>
            </a:r>
            <a:r>
              <a:rPr lang="nl-NL" sz="1400" dirty="0">
                <a:latin typeface="Neue Haas Grotesk Text Pro" panose="020B0504020202020204" pitchFamily="34" charset="0"/>
              </a:rPr>
              <a:t> Prototype de basis van kleur- en vormgebruik al had laten zien wilde ik bij deze verder werken aan de interactie van de website. Mijn ontwerpvragen voor deze periode waren:</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Hoe maak ik de interactie interessanter voor de gebruiker?</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Hoe nodig ik de gebruiker uit tot verdere interactie met mijn website?</a:t>
            </a:r>
          </a:p>
          <a:p>
            <a:endParaRPr lang="nl-NL" sz="1400" dirty="0">
              <a:latin typeface="Neue Haas Grotesk Text Pro" panose="020B0504020202020204" pitchFamily="34" charset="0"/>
            </a:endParaRPr>
          </a:p>
        </p:txBody>
      </p:sp>
      <p:sp>
        <p:nvSpPr>
          <p:cNvPr id="6" name="TextBox 5">
            <a:extLst>
              <a:ext uri="{FF2B5EF4-FFF2-40B4-BE49-F238E27FC236}">
                <a16:creationId xmlns:a16="http://schemas.microsoft.com/office/drawing/2014/main" id="{548BA87C-9416-CA46-8841-62C58471E548}"/>
              </a:ext>
            </a:extLst>
          </p:cNvPr>
          <p:cNvSpPr txBox="1"/>
          <p:nvPr/>
        </p:nvSpPr>
        <p:spPr>
          <a:xfrm>
            <a:off x="838200" y="2511207"/>
            <a:ext cx="5807529" cy="3970318"/>
          </a:xfrm>
          <a:prstGeom prst="rect">
            <a:avLst/>
          </a:prstGeom>
          <a:noFill/>
        </p:spPr>
        <p:txBody>
          <a:bodyPr wrap="square">
            <a:spAutoFit/>
          </a:bodyPr>
          <a:lstStyle/>
          <a:p>
            <a:r>
              <a:rPr lang="nl-NL" sz="1400" dirty="0">
                <a:latin typeface="Neue Haas Grotesk Text Pro" panose="020B0504020202020204" pitchFamily="34" charset="0"/>
              </a:rPr>
              <a:t>Ik was hier al aan begonnen door de navigatie balk ‘</a:t>
            </a:r>
            <a:r>
              <a:rPr lang="nl-NL" sz="1400" dirty="0" err="1">
                <a:latin typeface="Neue Haas Grotesk Text Pro" panose="020B0504020202020204" pitchFamily="34" charset="0"/>
              </a:rPr>
              <a:t>sticky</a:t>
            </a:r>
            <a:r>
              <a:rPr lang="nl-NL" sz="1400" dirty="0">
                <a:latin typeface="Neue Haas Grotesk Text Pro" panose="020B0504020202020204" pitchFamily="34" charset="0"/>
              </a:rPr>
              <a:t>’ te maken zodat hij bovenaan de website zou blijven staan als er voorbij de </a:t>
            </a:r>
            <a:r>
              <a:rPr lang="nl-NL" sz="1400" dirty="0" err="1">
                <a:latin typeface="Neue Haas Grotesk Text Pro" panose="020B0504020202020204" pitchFamily="34" charset="0"/>
              </a:rPr>
              <a:t>hero</a:t>
            </a:r>
            <a:r>
              <a:rPr lang="nl-NL" sz="1400" dirty="0">
                <a:latin typeface="Neue Haas Grotesk Text Pro" panose="020B0504020202020204" pitchFamily="34" charset="0"/>
              </a:rPr>
              <a:t> image werd gescrold </a:t>
            </a:r>
            <a:r>
              <a:rPr lang="nl-NL" sz="1400" i="1" dirty="0">
                <a:latin typeface="Neue Haas Grotesk Text Pro" panose="020B0504020202020204" pitchFamily="34" charset="0"/>
              </a:rPr>
              <a:t>(BC 2.2.1)</a:t>
            </a:r>
            <a:r>
              <a:rPr lang="nl-NL" sz="1400" dirty="0">
                <a:latin typeface="Neue Haas Grotesk Text Pro" panose="020B0504020202020204" pitchFamily="34" charset="0"/>
              </a:rPr>
              <a:t>.</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Ik heb daarna de creatieve techniek ‘brainstormen’ gebruikt om tot verdere ideeën te komen. Ik ging hiervoor in </a:t>
            </a:r>
            <a:r>
              <a:rPr lang="nl-NL" sz="1400" dirty="0" err="1">
                <a:latin typeface="Neue Haas Grotesk Text Pro" panose="020B0504020202020204" pitchFamily="34" charset="0"/>
              </a:rPr>
              <a:t>Figma</a:t>
            </a:r>
            <a:r>
              <a:rPr lang="nl-NL" sz="1400" dirty="0">
                <a:latin typeface="Neue Haas Grotesk Text Pro" panose="020B0504020202020204" pitchFamily="34" charset="0"/>
              </a:rPr>
              <a:t> met verschillende tools experimenteren om er achter te komen wat ik verder kon doen </a:t>
            </a:r>
            <a:r>
              <a:rPr lang="nl-NL" sz="1400" i="1" dirty="0">
                <a:latin typeface="Neue Haas Grotesk Text Pro" panose="020B0504020202020204" pitchFamily="34" charset="0"/>
              </a:rPr>
              <a:t>(BC 2.2.1)</a:t>
            </a:r>
            <a:r>
              <a:rPr lang="nl-NL" sz="1400" dirty="0">
                <a:latin typeface="Neue Haas Grotesk Text Pro" panose="020B0504020202020204" pitchFamily="34" charset="0"/>
              </a:rPr>
              <a:t>.</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Ik wilde iets maken om de portfolio vakken in te vullen. Ik wilde de gebruiker een verder begrip van interactie geven door iets te laten gebeuren voordat ze verder zouden klikken om naar een opdracht te gaan. Ik had een paar korte slideshows gemaakt van het proces van elk ontwerp om als geanimeerde achtergrond te laten zien als men over de vlakken ging met hun muis </a:t>
            </a:r>
            <a:r>
              <a:rPr lang="nl-NL" sz="1400" i="1" dirty="0">
                <a:latin typeface="Neue Haas Grotesk Text Pro" panose="020B0504020202020204" pitchFamily="34" charset="0"/>
              </a:rPr>
              <a:t>(BC 2.2.1)</a:t>
            </a:r>
            <a:r>
              <a:rPr lang="nl-NL" sz="1400" dirty="0">
                <a:latin typeface="Neue Haas Grotesk Text Pro" panose="020B0504020202020204" pitchFamily="34" charset="0"/>
              </a:rPr>
              <a:t>.</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Mijn uiteindelijke </a:t>
            </a:r>
            <a:r>
              <a:rPr lang="nl-NL" sz="1400" dirty="0" err="1">
                <a:latin typeface="Neue Haas Grotesk Text Pro" panose="020B0504020202020204" pitchFamily="34" charset="0"/>
              </a:rPr>
              <a:t>Mid-Fidelity</a:t>
            </a:r>
            <a:r>
              <a:rPr lang="nl-NL" sz="1400" dirty="0">
                <a:latin typeface="Neue Haas Grotesk Text Pro" panose="020B0504020202020204" pitchFamily="34" charset="0"/>
              </a:rPr>
              <a:t> V2 is </a:t>
            </a:r>
            <a:r>
              <a:rPr lang="nl-NL" sz="1400" dirty="0">
                <a:latin typeface="Neue Haas Grotesk Text Pro" panose="020B0504020202020204" pitchFamily="34" charset="0"/>
                <a:hlinkClick r:id="rId4"/>
              </a:rPr>
              <a:t>hier</a:t>
            </a:r>
            <a:r>
              <a:rPr lang="nl-NL" sz="1400" dirty="0">
                <a:latin typeface="Neue Haas Grotesk Text Pro" panose="020B0504020202020204" pitchFamily="34" charset="0"/>
              </a:rPr>
              <a:t> te vinden.</a:t>
            </a:r>
          </a:p>
          <a:p>
            <a:endParaRPr lang="nl-NL" sz="1400" dirty="0">
              <a:latin typeface="Neue Haas Grotesk Text Pro" panose="020B0504020202020204" pitchFamily="34" charset="0"/>
            </a:endParaRPr>
          </a:p>
        </p:txBody>
      </p:sp>
      <p:cxnSp>
        <p:nvCxnSpPr>
          <p:cNvPr id="8" name="Straight Arrow Connector 7">
            <a:extLst>
              <a:ext uri="{FF2B5EF4-FFF2-40B4-BE49-F238E27FC236}">
                <a16:creationId xmlns:a16="http://schemas.microsoft.com/office/drawing/2014/main" id="{FF886547-619D-62BF-47FC-59DFC812F09B}"/>
              </a:ext>
            </a:extLst>
          </p:cNvPr>
          <p:cNvCxnSpPr>
            <a:cxnSpLocks/>
          </p:cNvCxnSpPr>
          <p:nvPr/>
        </p:nvCxnSpPr>
        <p:spPr>
          <a:xfrm>
            <a:off x="3995057" y="3102429"/>
            <a:ext cx="34671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1BF982DA-8ED9-3833-AFB0-460DB2FCE11A}"/>
              </a:ext>
            </a:extLst>
          </p:cNvPr>
          <p:cNvCxnSpPr>
            <a:cxnSpLocks/>
          </p:cNvCxnSpPr>
          <p:nvPr/>
        </p:nvCxnSpPr>
        <p:spPr>
          <a:xfrm>
            <a:off x="5127172" y="5638800"/>
            <a:ext cx="151855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1973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7E263-13C3-29D7-A007-31B7E43F2CC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B3C4940-1FE6-74DA-484B-D409A36B604E}"/>
              </a:ext>
            </a:extLst>
          </p:cNvPr>
          <p:cNvSpPr>
            <a:spLocks noGrp="1"/>
          </p:cNvSpPr>
          <p:nvPr>
            <p:ph type="title"/>
          </p:nvPr>
        </p:nvSpPr>
        <p:spPr>
          <a:xfrm>
            <a:off x="838200" y="81661"/>
            <a:ext cx="10515600" cy="1325563"/>
          </a:xfrm>
        </p:spPr>
        <p:txBody>
          <a:bodyPr>
            <a:normAutofit/>
          </a:bodyPr>
          <a:lstStyle/>
          <a:p>
            <a:r>
              <a:rPr lang="nl-NL" sz="2400" b="1" u="sng" dirty="0">
                <a:latin typeface="Neue Haas Grotesk Text Pro" panose="020B0504020202020204" pitchFamily="34" charset="0"/>
              </a:rPr>
              <a:t>Peer Review op </a:t>
            </a:r>
            <a:r>
              <a:rPr lang="nl-NL" sz="2400" b="1" u="sng" dirty="0" err="1">
                <a:latin typeface="Neue Haas Grotesk Text Pro" panose="020B0504020202020204" pitchFamily="34" charset="0"/>
              </a:rPr>
              <a:t>Mid-Fidelity</a:t>
            </a:r>
            <a:r>
              <a:rPr lang="nl-NL" sz="2400" b="1" u="sng" dirty="0">
                <a:latin typeface="Neue Haas Grotesk Text Pro" panose="020B0504020202020204" pitchFamily="34" charset="0"/>
              </a:rPr>
              <a:t> V2</a:t>
            </a:r>
          </a:p>
        </p:txBody>
      </p:sp>
      <p:sp>
        <p:nvSpPr>
          <p:cNvPr id="5" name="TextBox 4">
            <a:extLst>
              <a:ext uri="{FF2B5EF4-FFF2-40B4-BE49-F238E27FC236}">
                <a16:creationId xmlns:a16="http://schemas.microsoft.com/office/drawing/2014/main" id="{494D83FD-B06E-D6DE-FC38-32639E006AD8}"/>
              </a:ext>
            </a:extLst>
          </p:cNvPr>
          <p:cNvSpPr txBox="1"/>
          <p:nvPr/>
        </p:nvSpPr>
        <p:spPr>
          <a:xfrm>
            <a:off x="838199" y="1099447"/>
            <a:ext cx="6270171" cy="4185761"/>
          </a:xfrm>
          <a:prstGeom prst="rect">
            <a:avLst/>
          </a:prstGeom>
          <a:noFill/>
        </p:spPr>
        <p:txBody>
          <a:bodyPr wrap="square">
            <a:spAutoFit/>
          </a:bodyPr>
          <a:lstStyle/>
          <a:p>
            <a:r>
              <a:rPr lang="nl-NL" sz="1400" dirty="0">
                <a:latin typeface="Neue Haas Grotesk Text Pro" panose="020B0504020202020204" pitchFamily="34" charset="0"/>
              </a:rPr>
              <a:t>Voor deze ronde van de peer review wilde ik weten wat mensen verwachtte van de navigatie van de website zodat ik zou weten waar ik de interactie principes meer zou moeten inzetten om ze beter te begeleiden. Ik had hiervoor de volgende testvragen opgesteld:</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Waar kijk je naar op de website na de </a:t>
            </a:r>
            <a:r>
              <a:rPr lang="nl-NL" sz="1400" dirty="0" err="1">
                <a:latin typeface="Neue Haas Grotesk Text Pro" panose="020B0504020202020204" pitchFamily="34" charset="0"/>
              </a:rPr>
              <a:t>hero</a:t>
            </a:r>
            <a:r>
              <a:rPr lang="nl-NL" sz="1400" dirty="0">
                <a:latin typeface="Neue Haas Grotesk Text Pro" panose="020B0504020202020204" pitchFamily="34" charset="0"/>
              </a:rPr>
              <a:t> image?</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Hoe verwacht je naar meer info over Cursus 1 te komen?</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Wat mis je op de homepagina?</a:t>
            </a:r>
          </a:p>
          <a:p>
            <a:pPr marL="285750" indent="-285750">
              <a:buFont typeface="Neue Haas Grotesk Text Pro" panose="020B0504020202020204" pitchFamily="34" charset="0"/>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Hieronder heb ik de antwoorden op deze testvragen samengevat:</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Naar je naam, daarna naar portfolio / navigatiebalk</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Klikken op individuele datapunten / Via portfolio knop op navigatiebalk</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Een </a:t>
            </a:r>
            <a:r>
              <a:rPr lang="nl-NL" sz="1400" dirty="0" err="1">
                <a:latin typeface="Neue Haas Grotesk Text Pro" panose="020B0504020202020204" pitchFamily="34" charset="0"/>
              </a:rPr>
              <a:t>footer</a:t>
            </a:r>
            <a:r>
              <a:rPr lang="nl-NL" sz="1400" dirty="0">
                <a:latin typeface="Neue Haas Grotesk Text Pro" panose="020B0504020202020204" pitchFamily="34" charset="0"/>
              </a:rPr>
              <a:t> en/of call-</a:t>
            </a:r>
            <a:r>
              <a:rPr lang="nl-NL" sz="1400" dirty="0" err="1">
                <a:latin typeface="Neue Haas Grotesk Text Pro" panose="020B0504020202020204" pitchFamily="34" charset="0"/>
              </a:rPr>
              <a:t>to</a:t>
            </a:r>
            <a:r>
              <a:rPr lang="nl-NL" sz="1400" dirty="0">
                <a:latin typeface="Neue Haas Grotesk Text Pro" panose="020B0504020202020204" pitchFamily="34" charset="0"/>
              </a:rPr>
              <a:t>-</a:t>
            </a:r>
            <a:r>
              <a:rPr lang="nl-NL" sz="1400">
                <a:latin typeface="Neue Haas Grotesk Text Pro" panose="020B0504020202020204" pitchFamily="34" charset="0"/>
              </a:rPr>
              <a:t>action </a:t>
            </a:r>
            <a:r>
              <a:rPr lang="nl-NL" sz="1400" dirty="0">
                <a:latin typeface="Neue Haas Grotesk Text Pro" panose="020B0504020202020204" pitchFamily="34" charset="0"/>
              </a:rPr>
              <a:t>aan de onderkant</a:t>
            </a:r>
          </a:p>
          <a:p>
            <a:pPr marL="285750" indent="-285750">
              <a:buFont typeface="Neue Haas Grotesk Text Pro" panose="020B0504020202020204" pitchFamily="34" charset="0"/>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De tweede vraag was expres vaag om te kijken waar mensen heen zouden gaan voor een doel die niet expliciet benoemt was in een makkelijk kopje. Ik weet hierdoor voor mijn uiteindelijke website was mensen zullen verwachten bij deze indeling en kan hiervoor besluiten hoe ik de navigatie soepel genoeg kan maken dat mensen zo’n vraag in de toekomst makkelijker kunnen beantwoorden </a:t>
            </a:r>
            <a:r>
              <a:rPr lang="nl-NL" sz="1400" i="1" dirty="0">
                <a:latin typeface="Neue Haas Grotesk Text Pro" panose="020B0504020202020204" pitchFamily="34" charset="0"/>
              </a:rPr>
              <a:t>(BC 2.1.2)</a:t>
            </a:r>
            <a:r>
              <a:rPr lang="nl-NL" sz="1400" dirty="0">
                <a:latin typeface="Neue Haas Grotesk Text Pro" panose="020B0504020202020204" pitchFamily="34" charset="0"/>
              </a:rPr>
              <a:t>.</a:t>
            </a:r>
          </a:p>
        </p:txBody>
      </p:sp>
      <p:pic>
        <p:nvPicPr>
          <p:cNvPr id="7" name="Picture 6">
            <a:extLst>
              <a:ext uri="{FF2B5EF4-FFF2-40B4-BE49-F238E27FC236}">
                <a16:creationId xmlns:a16="http://schemas.microsoft.com/office/drawing/2014/main" id="{EF62B23F-8E9C-5A74-5404-AB59B601E2DA}"/>
              </a:ext>
            </a:extLst>
          </p:cNvPr>
          <p:cNvPicPr>
            <a:picLocks noChangeAspect="1"/>
          </p:cNvPicPr>
          <p:nvPr/>
        </p:nvPicPr>
        <p:blipFill>
          <a:blip r:embed="rId2"/>
          <a:stretch>
            <a:fillRect/>
          </a:stretch>
        </p:blipFill>
        <p:spPr>
          <a:xfrm>
            <a:off x="8608695" y="0"/>
            <a:ext cx="3583305" cy="6858000"/>
          </a:xfrm>
          <a:prstGeom prst="rect">
            <a:avLst/>
          </a:prstGeom>
        </p:spPr>
      </p:pic>
    </p:spTree>
    <p:extLst>
      <p:ext uri="{BB962C8B-B14F-4D97-AF65-F5344CB8AC3E}">
        <p14:creationId xmlns:p14="http://schemas.microsoft.com/office/powerpoint/2010/main" val="2330589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DE6E6-0A72-8C5B-2F2A-504B8FE2A3A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55022D8-0AD1-D294-5680-284B81DD7AC7}"/>
              </a:ext>
            </a:extLst>
          </p:cNvPr>
          <p:cNvSpPr>
            <a:spLocks noGrp="1"/>
          </p:cNvSpPr>
          <p:nvPr>
            <p:ph type="title"/>
          </p:nvPr>
        </p:nvSpPr>
        <p:spPr>
          <a:xfrm>
            <a:off x="838200" y="81661"/>
            <a:ext cx="10515600" cy="1325563"/>
          </a:xfrm>
        </p:spPr>
        <p:txBody>
          <a:bodyPr>
            <a:normAutofit/>
          </a:bodyPr>
          <a:lstStyle/>
          <a:p>
            <a:r>
              <a:rPr lang="nl-NL" sz="2400" b="1" u="sng" dirty="0">
                <a:latin typeface="Neue Haas Grotesk Text Pro" panose="020B0504020202020204" pitchFamily="34" charset="0"/>
              </a:rPr>
              <a:t>HTML Bouwplan</a:t>
            </a:r>
          </a:p>
        </p:txBody>
      </p:sp>
      <p:pic>
        <p:nvPicPr>
          <p:cNvPr id="14" name="Picture 13" descr="A screenshot of a cell phone&#10;&#10;Description automatically generated">
            <a:extLst>
              <a:ext uri="{FF2B5EF4-FFF2-40B4-BE49-F238E27FC236}">
                <a16:creationId xmlns:a16="http://schemas.microsoft.com/office/drawing/2014/main" id="{715FA56F-A322-5A39-A557-8125D7488623}"/>
              </a:ext>
            </a:extLst>
          </p:cNvPr>
          <p:cNvPicPr>
            <a:picLocks noChangeAspect="1"/>
          </p:cNvPicPr>
          <p:nvPr/>
        </p:nvPicPr>
        <p:blipFill>
          <a:blip r:embed="rId2">
            <a:extLst>
              <a:ext uri="{28A0092B-C50C-407E-A947-70E740481C1C}">
                <a14:useLocalDpi xmlns:a14="http://schemas.microsoft.com/office/drawing/2010/main" val="0"/>
              </a:ext>
            </a:extLst>
          </a:blip>
          <a:srcRect b="13161"/>
          <a:stretch/>
        </p:blipFill>
        <p:spPr>
          <a:xfrm>
            <a:off x="838200" y="1055915"/>
            <a:ext cx="4365171" cy="5802085"/>
          </a:xfrm>
          <a:prstGeom prst="rect">
            <a:avLst/>
          </a:prstGeom>
        </p:spPr>
      </p:pic>
      <p:sp>
        <p:nvSpPr>
          <p:cNvPr id="3" name="TextBox 2">
            <a:extLst>
              <a:ext uri="{FF2B5EF4-FFF2-40B4-BE49-F238E27FC236}">
                <a16:creationId xmlns:a16="http://schemas.microsoft.com/office/drawing/2014/main" id="{E00FBAE8-1366-0179-FD18-1F66ADADCB2F}"/>
              </a:ext>
            </a:extLst>
          </p:cNvPr>
          <p:cNvSpPr txBox="1"/>
          <p:nvPr/>
        </p:nvSpPr>
        <p:spPr>
          <a:xfrm>
            <a:off x="5203371" y="1055915"/>
            <a:ext cx="5208815" cy="2677656"/>
          </a:xfrm>
          <a:prstGeom prst="rect">
            <a:avLst/>
          </a:prstGeom>
          <a:noFill/>
        </p:spPr>
        <p:txBody>
          <a:bodyPr wrap="square">
            <a:spAutoFit/>
          </a:bodyPr>
          <a:lstStyle/>
          <a:p>
            <a:r>
              <a:rPr lang="nl-NL" sz="1400" dirty="0">
                <a:latin typeface="Neue Haas Grotesk Text Pro" panose="020B0504020202020204" pitchFamily="34" charset="0"/>
              </a:rPr>
              <a:t>Ik heb mijn homepagina uitgeprint om op papier een HTML-Bouwplan te maken. Hiermee kan ik in de komende week een begin maken om dit ontwerp in HTML/CSS te krijgen. Ik heb gefocust op de indeling van </a:t>
            </a:r>
            <a:r>
              <a:rPr lang="nl-NL" sz="1400" dirty="0" err="1">
                <a:latin typeface="Neue Haas Grotesk Text Pro" panose="020B0504020202020204" pitchFamily="34" charset="0"/>
              </a:rPr>
              <a:t>sections</a:t>
            </a:r>
            <a:r>
              <a:rPr lang="nl-NL" sz="1400" dirty="0">
                <a:latin typeface="Neue Haas Grotesk Text Pro" panose="020B0504020202020204" pitchFamily="34" charset="0"/>
              </a:rPr>
              <a:t> en </a:t>
            </a:r>
            <a:r>
              <a:rPr lang="nl-NL" sz="1400" dirty="0" err="1">
                <a:latin typeface="Neue Haas Grotesk Text Pro" panose="020B0504020202020204" pitchFamily="34" charset="0"/>
              </a:rPr>
              <a:t>divs</a:t>
            </a:r>
            <a:r>
              <a:rPr lang="nl-NL" sz="1400" dirty="0">
                <a:latin typeface="Neue Haas Grotesk Text Pro" panose="020B0504020202020204" pitchFamily="34" charset="0"/>
              </a:rPr>
              <a:t> om het later makkelijk te maken om CSS gericht toe te passen op de individuele onderdelen </a:t>
            </a:r>
            <a:r>
              <a:rPr lang="nl-NL" sz="1400" i="1" dirty="0">
                <a:latin typeface="Neue Haas Grotesk Text Pro" panose="020B0504020202020204" pitchFamily="34" charset="0"/>
              </a:rPr>
              <a:t>(BC 2.2.1)</a:t>
            </a:r>
            <a:r>
              <a:rPr lang="nl-NL" sz="1400" dirty="0">
                <a:latin typeface="Neue Haas Grotesk Text Pro" panose="020B0504020202020204" pitchFamily="34" charset="0"/>
              </a:rPr>
              <a:t>.</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Ik wilde een overzichtelijke structuur maken om later een skelet in elkaar te gooien. Hiervoor deelde ik de site eerst aan de linkerkant in de verschillende secties om bij te houden wat zich waarin zou bevinden. Hierna heb ik dit aan de rechterkant uitgewerkt in de gewenste HTML hiërarchie.</a:t>
            </a:r>
          </a:p>
        </p:txBody>
      </p:sp>
    </p:spTree>
    <p:extLst>
      <p:ext uri="{BB962C8B-B14F-4D97-AF65-F5344CB8AC3E}">
        <p14:creationId xmlns:p14="http://schemas.microsoft.com/office/powerpoint/2010/main" val="2885981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F49B0-A228-A9D3-FCA4-2F924F08EDF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4225483-F6D5-87DC-D07E-1C3979F6FD52}"/>
              </a:ext>
            </a:extLst>
          </p:cNvPr>
          <p:cNvSpPr>
            <a:spLocks noGrp="1"/>
          </p:cNvSpPr>
          <p:nvPr>
            <p:ph type="title"/>
          </p:nvPr>
        </p:nvSpPr>
        <p:spPr>
          <a:xfrm>
            <a:off x="838200" y="81661"/>
            <a:ext cx="10515600" cy="1325563"/>
          </a:xfrm>
        </p:spPr>
        <p:txBody>
          <a:bodyPr>
            <a:normAutofit/>
          </a:bodyPr>
          <a:lstStyle/>
          <a:p>
            <a:r>
              <a:rPr lang="nl-NL" sz="2400" b="1" u="sng" dirty="0">
                <a:latin typeface="Neue Haas Grotesk Text Pro" panose="020B0504020202020204" pitchFamily="34" charset="0"/>
              </a:rPr>
              <a:t>Leerdoelen formuleren</a:t>
            </a:r>
          </a:p>
        </p:txBody>
      </p:sp>
      <p:sp>
        <p:nvSpPr>
          <p:cNvPr id="3" name="TextBox 2">
            <a:extLst>
              <a:ext uri="{FF2B5EF4-FFF2-40B4-BE49-F238E27FC236}">
                <a16:creationId xmlns:a16="http://schemas.microsoft.com/office/drawing/2014/main" id="{7FAC35ED-9636-7BAA-27F3-C4D95D83BEF2}"/>
              </a:ext>
            </a:extLst>
          </p:cNvPr>
          <p:cNvSpPr txBox="1"/>
          <p:nvPr/>
        </p:nvSpPr>
        <p:spPr>
          <a:xfrm>
            <a:off x="838200" y="1028701"/>
            <a:ext cx="6917871" cy="4616648"/>
          </a:xfrm>
          <a:prstGeom prst="rect">
            <a:avLst/>
          </a:prstGeom>
          <a:noFill/>
        </p:spPr>
        <p:txBody>
          <a:bodyPr wrap="square">
            <a:spAutoFit/>
          </a:bodyPr>
          <a:lstStyle/>
          <a:p>
            <a:r>
              <a:rPr lang="nl-NL" sz="1400" b="1" dirty="0">
                <a:latin typeface="Neue Haas Grotesk Text Pro" panose="020B0504020202020204" pitchFamily="34" charset="0"/>
              </a:rPr>
              <a:t>Persoonlijke leerdoel:</a:t>
            </a:r>
          </a:p>
          <a:p>
            <a:r>
              <a:rPr lang="nl-NL" sz="1400" dirty="0">
                <a:latin typeface="Neue Haas Grotesk Text Pro" panose="020B0504020202020204" pitchFamily="34" charset="0"/>
              </a:rPr>
              <a:t>Ik ga mijn ideeën individueel opschrijven en bijhouden i.p.v. op één pagina alles door elkaar om beter bij te kunnen houden hoe mijn werkwijze veranderd op basis van de gekregen opdracht.</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Hiervoor ga ik per opdracht in een map alles voor een bepaalde opdracht, fysiek of digitaal, verzamelen en niet aan een andere opdracht werken in de map van een andere.</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Hiervoor ga ik een fysieke map meenemen om direct processen te kunnen verzamelen</a:t>
            </a:r>
          </a:p>
          <a:p>
            <a:endParaRPr lang="nl-NL" sz="1400" dirty="0">
              <a:latin typeface="Neue Haas Grotesk Text Pro" panose="020B0504020202020204" pitchFamily="34" charset="0"/>
            </a:endParaRPr>
          </a:p>
          <a:p>
            <a:r>
              <a:rPr lang="nl-NL" sz="1400" b="1" dirty="0">
                <a:latin typeface="Neue Haas Grotesk Text Pro" panose="020B0504020202020204" pitchFamily="34" charset="0"/>
              </a:rPr>
              <a:t>Professioneel leerdoel:</a:t>
            </a:r>
          </a:p>
          <a:p>
            <a:r>
              <a:rPr lang="nl-NL" sz="1400" dirty="0">
                <a:latin typeface="Neue Haas Grotesk Text Pro" panose="020B0504020202020204" pitchFamily="34" charset="0"/>
              </a:rPr>
              <a:t>Ik maak een navigeerbare website waarvan ik de code zodanig begrijp dat ik snel en gemakkelijk veranderingen kan maken om mijn wensen te kunnen voldoen.</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Hiervoor ga ik in de komende week direct een skelet maken in HTML/CSS waar ik in de weken daarna kan werken met de aangereikte stof om mijn prototype in de realiteit kan krijgen.</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Hiervoor gebruik ik de aangereikte stof die al langs is gekomen en de stof die er de komende week bij gaat komen.</a:t>
            </a:r>
          </a:p>
          <a:p>
            <a:pPr marL="285750" indent="-285750">
              <a:buFont typeface="Neue Haas Grotesk Text Pro" panose="020B0504020202020204" pitchFamily="34" charset="0"/>
              <a:buChar char="-"/>
            </a:pPr>
            <a:r>
              <a:rPr lang="nl-NL" sz="1400" dirty="0">
                <a:latin typeface="Neue Haas Grotesk Text Pro" panose="020B0504020202020204" pitchFamily="34" charset="0"/>
              </a:rPr>
              <a:t>Hiervoor ga ik mij beter inlezen in semantische HTML om het makkelijk te maken om later veranderingen te maken</a:t>
            </a:r>
          </a:p>
          <a:p>
            <a:r>
              <a:rPr lang="nl-NL" sz="1400" i="1" dirty="0">
                <a:latin typeface="Neue Haas Grotesk Text Pro" panose="020B0504020202020204" pitchFamily="34" charset="0"/>
              </a:rPr>
              <a:t>(BC 2.3.1)</a:t>
            </a:r>
          </a:p>
        </p:txBody>
      </p:sp>
    </p:spTree>
    <p:extLst>
      <p:ext uri="{BB962C8B-B14F-4D97-AF65-F5344CB8AC3E}">
        <p14:creationId xmlns:p14="http://schemas.microsoft.com/office/powerpoint/2010/main" val="408172813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1768</TotalTime>
  <Words>1059</Words>
  <Application>Microsoft Office PowerPoint</Application>
  <PresentationFormat>Widescreen</PresentationFormat>
  <Paragraphs>54</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Aptos Display</vt:lpstr>
      <vt:lpstr>Arial</vt:lpstr>
      <vt:lpstr>Neue Haas Grotesk Text Pro</vt:lpstr>
      <vt:lpstr>Kantoorthema</vt:lpstr>
      <vt:lpstr>Datapunt 2D</vt:lpstr>
      <vt:lpstr>Verder werken aan Mid-Fidelity Prototype</vt:lpstr>
      <vt:lpstr>Verder werken aan Mid-Fidelity Prototype</vt:lpstr>
      <vt:lpstr>Peer Review op Mid-Fidelity V2</vt:lpstr>
      <vt:lpstr>HTML Bouwplan</vt:lpstr>
      <vt:lpstr>Leerdoelen formuleren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Jochem Bakker (student)</dc:creator>
  <cp:lastModifiedBy>Jochem Bakker (student)</cp:lastModifiedBy>
  <cp:revision>2</cp:revision>
  <dcterms:created xsi:type="dcterms:W3CDTF">2024-12-04T12:10:52Z</dcterms:created>
  <dcterms:modified xsi:type="dcterms:W3CDTF">2024-12-11T15:18:00Z</dcterms:modified>
</cp:coreProperties>
</file>