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5143500" type="screen16x9"/>
  <p:notesSz cx="6858000" cy="9144000"/>
  <p:embeddedFontLst>
    <p:embeddedFont>
      <p:font typeface="Franklin Gothic" panose="020B0604020202020204" charset="0"/>
      <p:bold r:id="rId30"/>
    </p:embeddedFont>
    <p:embeddedFont>
      <p:font typeface="Libre Franklin" pitchFamily="2" charset="0"/>
      <p:regular r:id="rId31"/>
      <p:bold r:id="rId32"/>
      <p:italic r:id="rId33"/>
      <p:boldItalic r:id="rId34"/>
    </p:embeddedFont>
    <p:embeddedFont>
      <p:font typeface="Oswald Light" panose="00000400000000000000" pitchFamily="2" charset="0"/>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559" autoAdjust="0"/>
  </p:normalViewPr>
  <p:slideViewPr>
    <p:cSldViewPr snapToGrid="0">
      <p:cViewPr varScale="1">
        <p:scale>
          <a:sx n="76" d="100"/>
          <a:sy n="76" d="100"/>
        </p:scale>
        <p:origin x="1930" y="31"/>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5.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chem Bakker (student)" userId="e09062ba-c0ed-43b7-af40-80de61260a9d" providerId="ADAL" clId="{F9D564C9-21D0-462F-B238-4641220E7525}"/>
    <pc:docChg chg="undo custSel modSld">
      <pc:chgData name="Jochem Bakker (student)" userId="e09062ba-c0ed-43b7-af40-80de61260a9d" providerId="ADAL" clId="{F9D564C9-21D0-462F-B238-4641220E7525}" dt="2025-06-03T14:00:10.574" v="257" actId="20577"/>
      <pc:docMkLst>
        <pc:docMk/>
      </pc:docMkLst>
      <pc:sldChg chg="modSp mod modNotesTx">
        <pc:chgData name="Jochem Bakker (student)" userId="e09062ba-c0ed-43b7-af40-80de61260a9d" providerId="ADAL" clId="{F9D564C9-21D0-462F-B238-4641220E7525}" dt="2025-06-03T12:17:41.233" v="217" actId="1076"/>
        <pc:sldMkLst>
          <pc:docMk/>
          <pc:sldMk cId="0" sldId="256"/>
        </pc:sldMkLst>
        <pc:spChg chg="mod">
          <ac:chgData name="Jochem Bakker (student)" userId="e09062ba-c0ed-43b7-af40-80de61260a9d" providerId="ADAL" clId="{F9D564C9-21D0-462F-B238-4641220E7525}" dt="2025-06-03T12:16:44.439" v="91" actId="790"/>
          <ac:spMkLst>
            <pc:docMk/>
            <pc:sldMk cId="0" sldId="256"/>
            <ac:spMk id="172" creationId="{00000000-0000-0000-0000-000000000000}"/>
          </ac:spMkLst>
        </pc:spChg>
        <pc:spChg chg="mod">
          <ac:chgData name="Jochem Bakker (student)" userId="e09062ba-c0ed-43b7-af40-80de61260a9d" providerId="ADAL" clId="{F9D564C9-21D0-462F-B238-4641220E7525}" dt="2025-06-03T12:17:41.233" v="217" actId="1076"/>
          <ac:spMkLst>
            <pc:docMk/>
            <pc:sldMk cId="0" sldId="256"/>
            <ac:spMk id="173"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57"/>
        </pc:sldMkLst>
        <pc:spChg chg="mod">
          <ac:chgData name="Jochem Bakker (student)" userId="e09062ba-c0ed-43b7-af40-80de61260a9d" providerId="ADAL" clId="{F9D564C9-21D0-462F-B238-4641220E7525}" dt="2025-06-03T12:16:44.439" v="91" actId="790"/>
          <ac:spMkLst>
            <pc:docMk/>
            <pc:sldMk cId="0" sldId="257"/>
            <ac:spMk id="179" creationId="{00000000-0000-0000-0000-000000000000}"/>
          </ac:spMkLst>
        </pc:spChg>
        <pc:spChg chg="mod">
          <ac:chgData name="Jochem Bakker (student)" userId="e09062ba-c0ed-43b7-af40-80de61260a9d" providerId="ADAL" clId="{F9D564C9-21D0-462F-B238-4641220E7525}" dt="2025-06-03T12:16:44.439" v="91" actId="790"/>
          <ac:spMkLst>
            <pc:docMk/>
            <pc:sldMk cId="0" sldId="257"/>
            <ac:spMk id="180" creationId="{00000000-0000-0000-0000-000000000000}"/>
          </ac:spMkLst>
        </pc:spChg>
      </pc:sldChg>
      <pc:sldChg chg="modSp mod">
        <pc:chgData name="Jochem Bakker (student)" userId="e09062ba-c0ed-43b7-af40-80de61260a9d" providerId="ADAL" clId="{F9D564C9-21D0-462F-B238-4641220E7525}" dt="2025-06-03T12:16:44.439" v="91" actId="790"/>
        <pc:sldMkLst>
          <pc:docMk/>
          <pc:sldMk cId="0" sldId="258"/>
        </pc:sldMkLst>
        <pc:spChg chg="mod">
          <ac:chgData name="Jochem Bakker (student)" userId="e09062ba-c0ed-43b7-af40-80de61260a9d" providerId="ADAL" clId="{F9D564C9-21D0-462F-B238-4641220E7525}" dt="2025-06-03T12:16:44.439" v="91" actId="790"/>
          <ac:spMkLst>
            <pc:docMk/>
            <pc:sldMk cId="0" sldId="258"/>
            <ac:spMk id="186" creationId="{00000000-0000-0000-0000-000000000000}"/>
          </ac:spMkLst>
        </pc:spChg>
        <pc:spChg chg="mod">
          <ac:chgData name="Jochem Bakker (student)" userId="e09062ba-c0ed-43b7-af40-80de61260a9d" providerId="ADAL" clId="{F9D564C9-21D0-462F-B238-4641220E7525}" dt="2025-06-03T12:16:44.439" v="91" actId="790"/>
          <ac:spMkLst>
            <pc:docMk/>
            <pc:sldMk cId="0" sldId="258"/>
            <ac:spMk id="188" creationId="{00000000-0000-0000-0000-000000000000}"/>
          </ac:spMkLst>
        </pc:spChg>
      </pc:sldChg>
      <pc:sldChg chg="modSp mod modNotesTx">
        <pc:chgData name="Jochem Bakker (student)" userId="e09062ba-c0ed-43b7-af40-80de61260a9d" providerId="ADAL" clId="{F9D564C9-21D0-462F-B238-4641220E7525}" dt="2025-06-03T13:59:45.580" v="250"/>
        <pc:sldMkLst>
          <pc:docMk/>
          <pc:sldMk cId="0" sldId="259"/>
        </pc:sldMkLst>
        <pc:spChg chg="mod">
          <ac:chgData name="Jochem Bakker (student)" userId="e09062ba-c0ed-43b7-af40-80de61260a9d" providerId="ADAL" clId="{F9D564C9-21D0-462F-B238-4641220E7525}" dt="2025-06-03T12:16:44.439" v="91" actId="790"/>
          <ac:spMkLst>
            <pc:docMk/>
            <pc:sldMk cId="0" sldId="259"/>
            <ac:spMk id="194" creationId="{00000000-0000-0000-0000-000000000000}"/>
          </ac:spMkLst>
        </pc:spChg>
        <pc:spChg chg="mod">
          <ac:chgData name="Jochem Bakker (student)" userId="e09062ba-c0ed-43b7-af40-80de61260a9d" providerId="ADAL" clId="{F9D564C9-21D0-462F-B238-4641220E7525}" dt="2025-06-03T12:16:44.439" v="91" actId="790"/>
          <ac:spMkLst>
            <pc:docMk/>
            <pc:sldMk cId="0" sldId="259"/>
            <ac:spMk id="195" creationId="{00000000-0000-0000-0000-000000000000}"/>
          </ac:spMkLst>
        </pc:spChg>
      </pc:sldChg>
      <pc:sldChg chg="modSp mod modNotesTx">
        <pc:chgData name="Jochem Bakker (student)" userId="e09062ba-c0ed-43b7-af40-80de61260a9d" providerId="ADAL" clId="{F9D564C9-21D0-462F-B238-4641220E7525}" dt="2025-06-03T13:59:47.136" v="251"/>
        <pc:sldMkLst>
          <pc:docMk/>
          <pc:sldMk cId="0" sldId="260"/>
        </pc:sldMkLst>
        <pc:spChg chg="mod">
          <ac:chgData name="Jochem Bakker (student)" userId="e09062ba-c0ed-43b7-af40-80de61260a9d" providerId="ADAL" clId="{F9D564C9-21D0-462F-B238-4641220E7525}" dt="2025-06-03T12:16:44.439" v="91" actId="790"/>
          <ac:spMkLst>
            <pc:docMk/>
            <pc:sldMk cId="0" sldId="260"/>
            <ac:spMk id="205" creationId="{00000000-0000-0000-0000-000000000000}"/>
          </ac:spMkLst>
        </pc:spChg>
        <pc:spChg chg="mod">
          <ac:chgData name="Jochem Bakker (student)" userId="e09062ba-c0ed-43b7-af40-80de61260a9d" providerId="ADAL" clId="{F9D564C9-21D0-462F-B238-4641220E7525}" dt="2025-06-03T12:16:44.439" v="91" actId="790"/>
          <ac:spMkLst>
            <pc:docMk/>
            <pc:sldMk cId="0" sldId="260"/>
            <ac:spMk id="206" creationId="{00000000-0000-0000-0000-000000000000}"/>
          </ac:spMkLst>
        </pc:spChg>
        <pc:spChg chg="mod">
          <ac:chgData name="Jochem Bakker (student)" userId="e09062ba-c0ed-43b7-af40-80de61260a9d" providerId="ADAL" clId="{F9D564C9-21D0-462F-B238-4641220E7525}" dt="2025-06-03T12:16:44.439" v="91" actId="790"/>
          <ac:spMkLst>
            <pc:docMk/>
            <pc:sldMk cId="0" sldId="260"/>
            <ac:spMk id="208" creationId="{00000000-0000-0000-0000-000000000000}"/>
          </ac:spMkLst>
        </pc:spChg>
        <pc:spChg chg="mod">
          <ac:chgData name="Jochem Bakker (student)" userId="e09062ba-c0ed-43b7-af40-80de61260a9d" providerId="ADAL" clId="{F9D564C9-21D0-462F-B238-4641220E7525}" dt="2025-06-03T12:16:44.439" v="91" actId="790"/>
          <ac:spMkLst>
            <pc:docMk/>
            <pc:sldMk cId="0" sldId="260"/>
            <ac:spMk id="209" creationId="{00000000-0000-0000-0000-000000000000}"/>
          </ac:spMkLst>
        </pc:spChg>
      </pc:sldChg>
      <pc:sldChg chg="modSp mod modNotesTx">
        <pc:chgData name="Jochem Bakker (student)" userId="e09062ba-c0ed-43b7-af40-80de61260a9d" providerId="ADAL" clId="{F9D564C9-21D0-462F-B238-4641220E7525}" dt="2025-06-03T13:59:48.216" v="252"/>
        <pc:sldMkLst>
          <pc:docMk/>
          <pc:sldMk cId="0" sldId="261"/>
        </pc:sldMkLst>
        <pc:spChg chg="mod">
          <ac:chgData name="Jochem Bakker (student)" userId="e09062ba-c0ed-43b7-af40-80de61260a9d" providerId="ADAL" clId="{F9D564C9-21D0-462F-B238-4641220E7525}" dt="2025-06-03T12:16:44.439" v="91" actId="790"/>
          <ac:spMkLst>
            <pc:docMk/>
            <pc:sldMk cId="0" sldId="261"/>
            <ac:spMk id="216" creationId="{00000000-0000-0000-0000-000000000000}"/>
          </ac:spMkLst>
        </pc:spChg>
        <pc:spChg chg="mod">
          <ac:chgData name="Jochem Bakker (student)" userId="e09062ba-c0ed-43b7-af40-80de61260a9d" providerId="ADAL" clId="{F9D564C9-21D0-462F-B238-4641220E7525}" dt="2025-06-03T12:16:44.439" v="91" actId="790"/>
          <ac:spMkLst>
            <pc:docMk/>
            <pc:sldMk cId="0" sldId="261"/>
            <ac:spMk id="218" creationId="{00000000-0000-0000-0000-000000000000}"/>
          </ac:spMkLst>
        </pc:spChg>
        <pc:spChg chg="mod">
          <ac:chgData name="Jochem Bakker (student)" userId="e09062ba-c0ed-43b7-af40-80de61260a9d" providerId="ADAL" clId="{F9D564C9-21D0-462F-B238-4641220E7525}" dt="2025-06-03T12:16:44.439" v="91" actId="790"/>
          <ac:spMkLst>
            <pc:docMk/>
            <pc:sldMk cId="0" sldId="261"/>
            <ac:spMk id="219" creationId="{00000000-0000-0000-0000-000000000000}"/>
          </ac:spMkLst>
        </pc:spChg>
      </pc:sldChg>
      <pc:sldChg chg="modSp mod modNotesTx">
        <pc:chgData name="Jochem Bakker (student)" userId="e09062ba-c0ed-43b7-af40-80de61260a9d" providerId="ADAL" clId="{F9D564C9-21D0-462F-B238-4641220E7525}" dt="2025-06-03T13:59:49.924" v="253"/>
        <pc:sldMkLst>
          <pc:docMk/>
          <pc:sldMk cId="0" sldId="262"/>
        </pc:sldMkLst>
        <pc:spChg chg="mod">
          <ac:chgData name="Jochem Bakker (student)" userId="e09062ba-c0ed-43b7-af40-80de61260a9d" providerId="ADAL" clId="{F9D564C9-21D0-462F-B238-4641220E7525}" dt="2025-06-03T12:16:44.439" v="91" actId="790"/>
          <ac:spMkLst>
            <pc:docMk/>
            <pc:sldMk cId="0" sldId="262"/>
            <ac:spMk id="225" creationId="{00000000-0000-0000-0000-000000000000}"/>
          </ac:spMkLst>
        </pc:spChg>
        <pc:spChg chg="mod">
          <ac:chgData name="Jochem Bakker (student)" userId="e09062ba-c0ed-43b7-af40-80de61260a9d" providerId="ADAL" clId="{F9D564C9-21D0-462F-B238-4641220E7525}" dt="2025-06-03T12:16:44.439" v="91" actId="790"/>
          <ac:spMkLst>
            <pc:docMk/>
            <pc:sldMk cId="0" sldId="262"/>
            <ac:spMk id="227" creationId="{00000000-0000-0000-0000-000000000000}"/>
          </ac:spMkLst>
        </pc:spChg>
      </pc:sldChg>
      <pc:sldChg chg="modSp mod">
        <pc:chgData name="Jochem Bakker (student)" userId="e09062ba-c0ed-43b7-af40-80de61260a9d" providerId="ADAL" clId="{F9D564C9-21D0-462F-B238-4641220E7525}" dt="2025-06-03T12:16:44.439" v="91" actId="790"/>
        <pc:sldMkLst>
          <pc:docMk/>
          <pc:sldMk cId="0" sldId="263"/>
        </pc:sldMkLst>
        <pc:spChg chg="mod">
          <ac:chgData name="Jochem Bakker (student)" userId="e09062ba-c0ed-43b7-af40-80de61260a9d" providerId="ADAL" clId="{F9D564C9-21D0-462F-B238-4641220E7525}" dt="2025-06-03T12:16:44.439" v="91" actId="790"/>
          <ac:spMkLst>
            <pc:docMk/>
            <pc:sldMk cId="0" sldId="263"/>
            <ac:spMk id="233" creationId="{00000000-0000-0000-0000-000000000000}"/>
          </ac:spMkLst>
        </pc:spChg>
        <pc:spChg chg="mod">
          <ac:chgData name="Jochem Bakker (student)" userId="e09062ba-c0ed-43b7-af40-80de61260a9d" providerId="ADAL" clId="{F9D564C9-21D0-462F-B238-4641220E7525}" dt="2025-06-03T12:16:44.439" v="91" actId="790"/>
          <ac:spMkLst>
            <pc:docMk/>
            <pc:sldMk cId="0" sldId="263"/>
            <ac:spMk id="235" creationId="{00000000-0000-0000-0000-000000000000}"/>
          </ac:spMkLst>
        </pc:spChg>
      </pc:sldChg>
      <pc:sldChg chg="modSp mod modNotesTx">
        <pc:chgData name="Jochem Bakker (student)" userId="e09062ba-c0ed-43b7-af40-80de61260a9d" providerId="ADAL" clId="{F9D564C9-21D0-462F-B238-4641220E7525}" dt="2025-06-03T13:59:51.116" v="254"/>
        <pc:sldMkLst>
          <pc:docMk/>
          <pc:sldMk cId="0" sldId="264"/>
        </pc:sldMkLst>
        <pc:spChg chg="mod">
          <ac:chgData name="Jochem Bakker (student)" userId="e09062ba-c0ed-43b7-af40-80de61260a9d" providerId="ADAL" clId="{F9D564C9-21D0-462F-B238-4641220E7525}" dt="2025-06-03T12:16:44.439" v="91" actId="790"/>
          <ac:spMkLst>
            <pc:docMk/>
            <pc:sldMk cId="0" sldId="264"/>
            <ac:spMk id="240" creationId="{00000000-0000-0000-0000-000000000000}"/>
          </ac:spMkLst>
        </pc:spChg>
        <pc:spChg chg="mod">
          <ac:chgData name="Jochem Bakker (student)" userId="e09062ba-c0ed-43b7-af40-80de61260a9d" providerId="ADAL" clId="{F9D564C9-21D0-462F-B238-4641220E7525}" dt="2025-06-03T12:16:44.439" v="91" actId="790"/>
          <ac:spMkLst>
            <pc:docMk/>
            <pc:sldMk cId="0" sldId="264"/>
            <ac:spMk id="241" creationId="{00000000-0000-0000-0000-000000000000}"/>
          </ac:spMkLst>
        </pc:spChg>
        <pc:spChg chg="mod">
          <ac:chgData name="Jochem Bakker (student)" userId="e09062ba-c0ed-43b7-af40-80de61260a9d" providerId="ADAL" clId="{F9D564C9-21D0-462F-B238-4641220E7525}" dt="2025-06-03T12:16:44.439" v="91" actId="790"/>
          <ac:spMkLst>
            <pc:docMk/>
            <pc:sldMk cId="0" sldId="264"/>
            <ac:spMk id="242" creationId="{00000000-0000-0000-0000-000000000000}"/>
          </ac:spMkLst>
        </pc:spChg>
        <pc:spChg chg="mod">
          <ac:chgData name="Jochem Bakker (student)" userId="e09062ba-c0ed-43b7-af40-80de61260a9d" providerId="ADAL" clId="{F9D564C9-21D0-462F-B238-4641220E7525}" dt="2025-06-03T12:16:44.439" v="91" actId="790"/>
          <ac:spMkLst>
            <pc:docMk/>
            <pc:sldMk cId="0" sldId="264"/>
            <ac:spMk id="243"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65"/>
        </pc:sldMkLst>
        <pc:spChg chg="mod">
          <ac:chgData name="Jochem Bakker (student)" userId="e09062ba-c0ed-43b7-af40-80de61260a9d" providerId="ADAL" clId="{F9D564C9-21D0-462F-B238-4641220E7525}" dt="2025-06-03T12:16:44.439" v="91" actId="790"/>
          <ac:spMkLst>
            <pc:docMk/>
            <pc:sldMk cId="0" sldId="265"/>
            <ac:spMk id="252" creationId="{00000000-0000-0000-0000-000000000000}"/>
          </ac:spMkLst>
        </pc:spChg>
        <pc:spChg chg="mod">
          <ac:chgData name="Jochem Bakker (student)" userId="e09062ba-c0ed-43b7-af40-80de61260a9d" providerId="ADAL" clId="{F9D564C9-21D0-462F-B238-4641220E7525}" dt="2025-06-03T12:16:44.439" v="91" actId="790"/>
          <ac:spMkLst>
            <pc:docMk/>
            <pc:sldMk cId="0" sldId="265"/>
            <ac:spMk id="253" creationId="{00000000-0000-0000-0000-000000000000}"/>
          </ac:spMkLst>
        </pc:spChg>
      </pc:sldChg>
      <pc:sldChg chg="modSp mod modNotesTx">
        <pc:chgData name="Jochem Bakker (student)" userId="e09062ba-c0ed-43b7-af40-80de61260a9d" providerId="ADAL" clId="{F9D564C9-21D0-462F-B238-4641220E7525}" dt="2025-06-03T14:00:10.574" v="257" actId="20577"/>
        <pc:sldMkLst>
          <pc:docMk/>
          <pc:sldMk cId="0" sldId="266"/>
        </pc:sldMkLst>
        <pc:spChg chg="mod">
          <ac:chgData name="Jochem Bakker (student)" userId="e09062ba-c0ed-43b7-af40-80de61260a9d" providerId="ADAL" clId="{F9D564C9-21D0-462F-B238-4641220E7525}" dt="2025-06-03T12:16:44.439" v="91" actId="790"/>
          <ac:spMkLst>
            <pc:docMk/>
            <pc:sldMk cId="0" sldId="266"/>
            <ac:spMk id="264" creationId="{00000000-0000-0000-0000-000000000000}"/>
          </ac:spMkLst>
        </pc:spChg>
        <pc:spChg chg="mod">
          <ac:chgData name="Jochem Bakker (student)" userId="e09062ba-c0ed-43b7-af40-80de61260a9d" providerId="ADAL" clId="{F9D564C9-21D0-462F-B238-4641220E7525}" dt="2025-06-03T12:16:44.439" v="91" actId="790"/>
          <ac:spMkLst>
            <pc:docMk/>
            <pc:sldMk cId="0" sldId="266"/>
            <ac:spMk id="266" creationId="{00000000-0000-0000-0000-000000000000}"/>
          </ac:spMkLst>
        </pc:spChg>
        <pc:spChg chg="mod">
          <ac:chgData name="Jochem Bakker (student)" userId="e09062ba-c0ed-43b7-af40-80de61260a9d" providerId="ADAL" clId="{F9D564C9-21D0-462F-B238-4641220E7525}" dt="2025-06-03T12:16:44.439" v="91" actId="790"/>
          <ac:spMkLst>
            <pc:docMk/>
            <pc:sldMk cId="0" sldId="266"/>
            <ac:spMk id="267" creationId="{00000000-0000-0000-0000-000000000000}"/>
          </ac:spMkLst>
        </pc:spChg>
        <pc:spChg chg="mod">
          <ac:chgData name="Jochem Bakker (student)" userId="e09062ba-c0ed-43b7-af40-80de61260a9d" providerId="ADAL" clId="{F9D564C9-21D0-462F-B238-4641220E7525}" dt="2025-06-03T12:16:44.439" v="91" actId="790"/>
          <ac:spMkLst>
            <pc:docMk/>
            <pc:sldMk cId="0" sldId="266"/>
            <ac:spMk id="268"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67"/>
        </pc:sldMkLst>
        <pc:spChg chg="mod">
          <ac:chgData name="Jochem Bakker (student)" userId="e09062ba-c0ed-43b7-af40-80de61260a9d" providerId="ADAL" clId="{F9D564C9-21D0-462F-B238-4641220E7525}" dt="2025-06-03T12:16:44.439" v="91" actId="790"/>
          <ac:spMkLst>
            <pc:docMk/>
            <pc:sldMk cId="0" sldId="267"/>
            <ac:spMk id="278" creationId="{00000000-0000-0000-0000-000000000000}"/>
          </ac:spMkLst>
        </pc:spChg>
        <pc:spChg chg="mod">
          <ac:chgData name="Jochem Bakker (student)" userId="e09062ba-c0ed-43b7-af40-80de61260a9d" providerId="ADAL" clId="{F9D564C9-21D0-462F-B238-4641220E7525}" dt="2025-06-03T12:16:44.439" v="91" actId="790"/>
          <ac:spMkLst>
            <pc:docMk/>
            <pc:sldMk cId="0" sldId="267"/>
            <ac:spMk id="280"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68"/>
        </pc:sldMkLst>
        <pc:spChg chg="mod">
          <ac:chgData name="Jochem Bakker (student)" userId="e09062ba-c0ed-43b7-af40-80de61260a9d" providerId="ADAL" clId="{F9D564C9-21D0-462F-B238-4641220E7525}" dt="2025-06-03T12:16:44.439" v="91" actId="790"/>
          <ac:spMkLst>
            <pc:docMk/>
            <pc:sldMk cId="0" sldId="268"/>
            <ac:spMk id="286"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69"/>
        </pc:sldMkLst>
        <pc:spChg chg="mod">
          <ac:chgData name="Jochem Bakker (student)" userId="e09062ba-c0ed-43b7-af40-80de61260a9d" providerId="ADAL" clId="{F9D564C9-21D0-462F-B238-4641220E7525}" dt="2025-06-03T12:16:44.439" v="91" actId="790"/>
          <ac:spMkLst>
            <pc:docMk/>
            <pc:sldMk cId="0" sldId="269"/>
            <ac:spMk id="302" creationId="{00000000-0000-0000-0000-000000000000}"/>
          </ac:spMkLst>
        </pc:spChg>
      </pc:sldChg>
      <pc:sldChg chg="modSp mod modNotesTx">
        <pc:chgData name="Jochem Bakker (student)" userId="e09062ba-c0ed-43b7-af40-80de61260a9d" providerId="ADAL" clId="{F9D564C9-21D0-462F-B238-4641220E7525}" dt="2025-06-03T13:58:23.391" v="243"/>
        <pc:sldMkLst>
          <pc:docMk/>
          <pc:sldMk cId="0" sldId="270"/>
        </pc:sldMkLst>
        <pc:spChg chg="mod">
          <ac:chgData name="Jochem Bakker (student)" userId="e09062ba-c0ed-43b7-af40-80de61260a9d" providerId="ADAL" clId="{F9D564C9-21D0-462F-B238-4641220E7525}" dt="2025-06-03T12:16:44.439" v="91" actId="790"/>
          <ac:spMkLst>
            <pc:docMk/>
            <pc:sldMk cId="0" sldId="270"/>
            <ac:spMk id="311" creationId="{00000000-0000-0000-0000-000000000000}"/>
          </ac:spMkLst>
        </pc:spChg>
        <pc:spChg chg="mod">
          <ac:chgData name="Jochem Bakker (student)" userId="e09062ba-c0ed-43b7-af40-80de61260a9d" providerId="ADAL" clId="{F9D564C9-21D0-462F-B238-4641220E7525}" dt="2025-06-03T12:16:44.439" v="91" actId="790"/>
          <ac:spMkLst>
            <pc:docMk/>
            <pc:sldMk cId="0" sldId="270"/>
            <ac:spMk id="312" creationId="{00000000-0000-0000-0000-000000000000}"/>
          </ac:spMkLst>
        </pc:spChg>
        <pc:spChg chg="mod">
          <ac:chgData name="Jochem Bakker (student)" userId="e09062ba-c0ed-43b7-af40-80de61260a9d" providerId="ADAL" clId="{F9D564C9-21D0-462F-B238-4641220E7525}" dt="2025-06-03T12:16:44.439" v="91" actId="790"/>
          <ac:spMkLst>
            <pc:docMk/>
            <pc:sldMk cId="0" sldId="270"/>
            <ac:spMk id="317"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1"/>
        </pc:sldMkLst>
        <pc:spChg chg="mod">
          <ac:chgData name="Jochem Bakker (student)" userId="e09062ba-c0ed-43b7-af40-80de61260a9d" providerId="ADAL" clId="{F9D564C9-21D0-462F-B238-4641220E7525}" dt="2025-06-03T12:16:44.439" v="91" actId="790"/>
          <ac:spMkLst>
            <pc:docMk/>
            <pc:sldMk cId="0" sldId="271"/>
            <ac:spMk id="327" creationId="{00000000-0000-0000-0000-000000000000}"/>
          </ac:spMkLst>
        </pc:spChg>
        <pc:spChg chg="mod">
          <ac:chgData name="Jochem Bakker (student)" userId="e09062ba-c0ed-43b7-af40-80de61260a9d" providerId="ADAL" clId="{F9D564C9-21D0-462F-B238-4641220E7525}" dt="2025-06-03T12:16:44.439" v="91" actId="790"/>
          <ac:spMkLst>
            <pc:docMk/>
            <pc:sldMk cId="0" sldId="271"/>
            <ac:spMk id="328"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2"/>
        </pc:sldMkLst>
        <pc:spChg chg="mod">
          <ac:chgData name="Jochem Bakker (student)" userId="e09062ba-c0ed-43b7-af40-80de61260a9d" providerId="ADAL" clId="{F9D564C9-21D0-462F-B238-4641220E7525}" dt="2025-06-03T12:16:44.439" v="91" actId="790"/>
          <ac:spMkLst>
            <pc:docMk/>
            <pc:sldMk cId="0" sldId="272"/>
            <ac:spMk id="337"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3"/>
        </pc:sldMkLst>
        <pc:spChg chg="mod">
          <ac:chgData name="Jochem Bakker (student)" userId="e09062ba-c0ed-43b7-af40-80de61260a9d" providerId="ADAL" clId="{F9D564C9-21D0-462F-B238-4641220E7525}" dt="2025-06-03T12:16:44.439" v="91" actId="790"/>
          <ac:spMkLst>
            <pc:docMk/>
            <pc:sldMk cId="0" sldId="273"/>
            <ac:spMk id="347"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4"/>
        </pc:sldMkLst>
        <pc:spChg chg="mod">
          <ac:chgData name="Jochem Bakker (student)" userId="e09062ba-c0ed-43b7-af40-80de61260a9d" providerId="ADAL" clId="{F9D564C9-21D0-462F-B238-4641220E7525}" dt="2025-06-03T12:16:44.439" v="91" actId="790"/>
          <ac:spMkLst>
            <pc:docMk/>
            <pc:sldMk cId="0" sldId="274"/>
            <ac:spMk id="355" creationId="{00000000-0000-0000-0000-000000000000}"/>
          </ac:spMkLst>
        </pc:spChg>
        <pc:spChg chg="mod">
          <ac:chgData name="Jochem Bakker (student)" userId="e09062ba-c0ed-43b7-af40-80de61260a9d" providerId="ADAL" clId="{F9D564C9-21D0-462F-B238-4641220E7525}" dt="2025-06-03T12:16:44.439" v="91" actId="790"/>
          <ac:spMkLst>
            <pc:docMk/>
            <pc:sldMk cId="0" sldId="274"/>
            <ac:spMk id="356" creationId="{00000000-0000-0000-0000-000000000000}"/>
          </ac:spMkLst>
        </pc:spChg>
        <pc:spChg chg="mod">
          <ac:chgData name="Jochem Bakker (student)" userId="e09062ba-c0ed-43b7-af40-80de61260a9d" providerId="ADAL" clId="{F9D564C9-21D0-462F-B238-4641220E7525}" dt="2025-06-03T12:16:44.439" v="91" actId="790"/>
          <ac:spMkLst>
            <pc:docMk/>
            <pc:sldMk cId="0" sldId="274"/>
            <ac:spMk id="357"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5"/>
        </pc:sldMkLst>
        <pc:spChg chg="mod">
          <ac:chgData name="Jochem Bakker (student)" userId="e09062ba-c0ed-43b7-af40-80de61260a9d" providerId="ADAL" clId="{F9D564C9-21D0-462F-B238-4641220E7525}" dt="2025-06-03T12:16:44.439" v="91" actId="790"/>
          <ac:spMkLst>
            <pc:docMk/>
            <pc:sldMk cId="0" sldId="275"/>
            <ac:spMk id="368" creationId="{00000000-0000-0000-0000-000000000000}"/>
          </ac:spMkLst>
        </pc:spChg>
      </pc:sldChg>
      <pc:sldChg chg="modSp mod">
        <pc:chgData name="Jochem Bakker (student)" userId="e09062ba-c0ed-43b7-af40-80de61260a9d" providerId="ADAL" clId="{F9D564C9-21D0-462F-B238-4641220E7525}" dt="2025-06-03T12:16:44.439" v="91" actId="790"/>
        <pc:sldMkLst>
          <pc:docMk/>
          <pc:sldMk cId="0" sldId="276"/>
        </pc:sldMkLst>
        <pc:spChg chg="mod">
          <ac:chgData name="Jochem Bakker (student)" userId="e09062ba-c0ed-43b7-af40-80de61260a9d" providerId="ADAL" clId="{F9D564C9-21D0-462F-B238-4641220E7525}" dt="2025-06-03T12:16:44.439" v="91" actId="790"/>
          <ac:spMkLst>
            <pc:docMk/>
            <pc:sldMk cId="0" sldId="276"/>
            <ac:spMk id="377" creationId="{00000000-0000-0000-0000-000000000000}"/>
          </ac:spMkLst>
        </pc:spChg>
        <pc:spChg chg="mod">
          <ac:chgData name="Jochem Bakker (student)" userId="e09062ba-c0ed-43b7-af40-80de61260a9d" providerId="ADAL" clId="{F9D564C9-21D0-462F-B238-4641220E7525}" dt="2025-06-03T12:16:44.439" v="91" actId="790"/>
          <ac:spMkLst>
            <pc:docMk/>
            <pc:sldMk cId="0" sldId="276"/>
            <ac:spMk id="379"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7"/>
        </pc:sldMkLst>
        <pc:spChg chg="mod">
          <ac:chgData name="Jochem Bakker (student)" userId="e09062ba-c0ed-43b7-af40-80de61260a9d" providerId="ADAL" clId="{F9D564C9-21D0-462F-B238-4641220E7525}" dt="2025-06-03T12:16:44.439" v="91" actId="790"/>
          <ac:spMkLst>
            <pc:docMk/>
            <pc:sldMk cId="0" sldId="277"/>
            <ac:spMk id="386"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78"/>
        </pc:sldMkLst>
        <pc:spChg chg="mod">
          <ac:chgData name="Jochem Bakker (student)" userId="e09062ba-c0ed-43b7-af40-80de61260a9d" providerId="ADAL" clId="{F9D564C9-21D0-462F-B238-4641220E7525}" dt="2025-06-03T12:16:44.439" v="91" actId="790"/>
          <ac:spMkLst>
            <pc:docMk/>
            <pc:sldMk cId="0" sldId="278"/>
            <ac:spMk id="393" creationId="{00000000-0000-0000-0000-000000000000}"/>
          </ac:spMkLst>
        </pc:spChg>
        <pc:spChg chg="mod">
          <ac:chgData name="Jochem Bakker (student)" userId="e09062ba-c0ed-43b7-af40-80de61260a9d" providerId="ADAL" clId="{F9D564C9-21D0-462F-B238-4641220E7525}" dt="2025-06-03T12:16:44.439" v="91" actId="790"/>
          <ac:spMkLst>
            <pc:docMk/>
            <pc:sldMk cId="0" sldId="278"/>
            <ac:spMk id="394" creationId="{00000000-0000-0000-0000-000000000000}"/>
          </ac:spMkLst>
        </pc:spChg>
        <pc:spChg chg="mod">
          <ac:chgData name="Jochem Bakker (student)" userId="e09062ba-c0ed-43b7-af40-80de61260a9d" providerId="ADAL" clId="{F9D564C9-21D0-462F-B238-4641220E7525}" dt="2025-06-03T12:16:44.439" v="91" actId="790"/>
          <ac:spMkLst>
            <pc:docMk/>
            <pc:sldMk cId="0" sldId="278"/>
            <ac:spMk id="401" creationId="{00000000-0000-0000-0000-000000000000}"/>
          </ac:spMkLst>
        </pc:spChg>
      </pc:sldChg>
      <pc:sldChg chg="modSp mod modNotesTx">
        <pc:chgData name="Jochem Bakker (student)" userId="e09062ba-c0ed-43b7-af40-80de61260a9d" providerId="ADAL" clId="{F9D564C9-21D0-462F-B238-4641220E7525}" dt="2025-06-03T13:58:32.875" v="245" actId="20577"/>
        <pc:sldMkLst>
          <pc:docMk/>
          <pc:sldMk cId="0" sldId="279"/>
        </pc:sldMkLst>
        <pc:spChg chg="mod">
          <ac:chgData name="Jochem Bakker (student)" userId="e09062ba-c0ed-43b7-af40-80de61260a9d" providerId="ADAL" clId="{F9D564C9-21D0-462F-B238-4641220E7525}" dt="2025-06-03T12:16:44.439" v="91" actId="790"/>
          <ac:spMkLst>
            <pc:docMk/>
            <pc:sldMk cId="0" sldId="279"/>
            <ac:spMk id="407" creationId="{00000000-0000-0000-0000-000000000000}"/>
          </ac:spMkLst>
        </pc:spChg>
        <pc:spChg chg="mod">
          <ac:chgData name="Jochem Bakker (student)" userId="e09062ba-c0ed-43b7-af40-80de61260a9d" providerId="ADAL" clId="{F9D564C9-21D0-462F-B238-4641220E7525}" dt="2025-06-03T12:16:44.439" v="91" actId="790"/>
          <ac:spMkLst>
            <pc:docMk/>
            <pc:sldMk cId="0" sldId="279"/>
            <ac:spMk id="408" creationId="{00000000-0000-0000-0000-000000000000}"/>
          </ac:spMkLst>
        </pc:spChg>
        <pc:spChg chg="mod">
          <ac:chgData name="Jochem Bakker (student)" userId="e09062ba-c0ed-43b7-af40-80de61260a9d" providerId="ADAL" clId="{F9D564C9-21D0-462F-B238-4641220E7525}" dt="2025-06-03T12:16:44.439" v="91" actId="790"/>
          <ac:spMkLst>
            <pc:docMk/>
            <pc:sldMk cId="0" sldId="279"/>
            <ac:spMk id="414" creationId="{00000000-0000-0000-0000-000000000000}"/>
          </ac:spMkLst>
        </pc:spChg>
      </pc:sldChg>
      <pc:sldChg chg="modSp mod modNotesTx">
        <pc:chgData name="Jochem Bakker (student)" userId="e09062ba-c0ed-43b7-af40-80de61260a9d" providerId="ADAL" clId="{F9D564C9-21D0-462F-B238-4641220E7525}" dt="2025-06-03T13:58:37.244" v="249" actId="20577"/>
        <pc:sldMkLst>
          <pc:docMk/>
          <pc:sldMk cId="0" sldId="280"/>
        </pc:sldMkLst>
        <pc:spChg chg="mod">
          <ac:chgData name="Jochem Bakker (student)" userId="e09062ba-c0ed-43b7-af40-80de61260a9d" providerId="ADAL" clId="{F9D564C9-21D0-462F-B238-4641220E7525}" dt="2025-06-03T12:16:44.439" v="91" actId="790"/>
          <ac:spMkLst>
            <pc:docMk/>
            <pc:sldMk cId="0" sldId="280"/>
            <ac:spMk id="420" creationId="{00000000-0000-0000-0000-000000000000}"/>
          </ac:spMkLst>
        </pc:spChg>
        <pc:spChg chg="mod">
          <ac:chgData name="Jochem Bakker (student)" userId="e09062ba-c0ed-43b7-af40-80de61260a9d" providerId="ADAL" clId="{F9D564C9-21D0-462F-B238-4641220E7525}" dt="2025-06-03T12:16:44.439" v="91" actId="790"/>
          <ac:spMkLst>
            <pc:docMk/>
            <pc:sldMk cId="0" sldId="280"/>
            <ac:spMk id="421" creationId="{00000000-0000-0000-0000-000000000000}"/>
          </ac:spMkLst>
        </pc:spChg>
        <pc:spChg chg="mod">
          <ac:chgData name="Jochem Bakker (student)" userId="e09062ba-c0ed-43b7-af40-80de61260a9d" providerId="ADAL" clId="{F9D564C9-21D0-462F-B238-4641220E7525}" dt="2025-06-03T12:16:44.439" v="91" actId="790"/>
          <ac:spMkLst>
            <pc:docMk/>
            <pc:sldMk cId="0" sldId="280"/>
            <ac:spMk id="422" creationId="{00000000-0000-0000-0000-000000000000}"/>
          </ac:spMkLst>
        </pc:spChg>
      </pc:sldChg>
      <pc:sldChg chg="modSp mod modNotesTx">
        <pc:chgData name="Jochem Bakker (student)" userId="e09062ba-c0ed-43b7-af40-80de61260a9d" providerId="ADAL" clId="{F9D564C9-21D0-462F-B238-4641220E7525}" dt="2025-06-03T12:16:44.439" v="91" actId="790"/>
        <pc:sldMkLst>
          <pc:docMk/>
          <pc:sldMk cId="0" sldId="281"/>
        </pc:sldMkLst>
        <pc:spChg chg="mod">
          <ac:chgData name="Jochem Bakker (student)" userId="e09062ba-c0ed-43b7-af40-80de61260a9d" providerId="ADAL" clId="{F9D564C9-21D0-462F-B238-4641220E7525}" dt="2025-06-03T12:16:44.439" v="91" actId="790"/>
          <ac:spMkLst>
            <pc:docMk/>
            <pc:sldMk cId="0" sldId="281"/>
            <ac:spMk id="432" creationId="{00000000-0000-0000-0000-000000000000}"/>
          </ac:spMkLst>
        </pc:spChg>
        <pc:spChg chg="mod">
          <ac:chgData name="Jochem Bakker (student)" userId="e09062ba-c0ed-43b7-af40-80de61260a9d" providerId="ADAL" clId="{F9D564C9-21D0-462F-B238-4641220E7525}" dt="2025-06-03T12:16:44.439" v="91" actId="790"/>
          <ac:spMkLst>
            <pc:docMk/>
            <pc:sldMk cId="0" sldId="281"/>
            <ac:spMk id="43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5dca3ce088_2_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g35dca3ce088_2_1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noProof="0" dirty="0"/>
              <a:t>Linksboven elke dia wordt aangegeven wie aan dat onderdeel heeft gewerkt met de eerste letter van hun naam.</a:t>
            </a:r>
          </a:p>
        </p:txBody>
      </p:sp>
      <p:sp>
        <p:nvSpPr>
          <p:cNvPr id="170" name="Google Shape;170;g35dca3ce088_2_1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5edb1365df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35edb1365df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0" name="Google Shape;250;g35edb1365df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5edb1365df_1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5edb1365df_1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b="0" i="1"/>
              <a:t>(BC 4.2.2)</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5edb1365df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5edb1365df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5edb1365df_2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35edb1365df_2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nl-NL" dirty="0">
              <a:solidFill>
                <a:schemeClr val="dk1"/>
              </a:solidFill>
            </a:endParaRPr>
          </a:p>
        </p:txBody>
      </p:sp>
      <p:sp>
        <p:nvSpPr>
          <p:cNvPr id="284" name="Google Shape;284;g35edb1365df_2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5edb1365df_7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35edb1365df_7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00" name="Google Shape;300;g35edb1365df_7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5edb1365df_7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35edb1365df_7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b="0" i="1" dirty="0"/>
              <a:t>(BC 4.1.2)</a:t>
            </a:r>
            <a:endParaRPr dirty="0"/>
          </a:p>
        </p:txBody>
      </p:sp>
      <p:sp>
        <p:nvSpPr>
          <p:cNvPr id="309" name="Google Shape;309;g35edb1365df_7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5f54d514cc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5f54d514cc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5f54d514cc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35f54d514cc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5f54d514cc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5f54d514cc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5f54d514cc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35f54d514cc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dca3ce088_2_1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5dca3ce088_2_1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7" name="Google Shape;177;g35dca3ce088_2_1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5f54d514c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5f54d514c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5edb1365df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35edb1365df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35edb1365df_5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g35edb1365df_5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3" name="Google Shape;383;g35edb1365df_5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35edb1365df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g35edb1365df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1" name="Google Shape;391;g35edb1365df_2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5f54d514cc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35f54d514cc_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nl-NL" b="0" i="1" dirty="0"/>
              <a:t>(BC 4.2.2)</a:t>
            </a:r>
          </a:p>
          <a:p>
            <a:pPr marL="0" lvl="0" indent="0" algn="l" rtl="0">
              <a:spcBef>
                <a:spcPts val="0"/>
              </a:spcBef>
              <a:spcAft>
                <a:spcPts val="0"/>
              </a:spcAft>
              <a:buClr>
                <a:schemeClr val="dk1"/>
              </a:buClr>
              <a:buSzPts val="1100"/>
              <a:buFont typeface="Arial"/>
              <a:buNone/>
            </a:pPr>
            <a:r>
              <a:rPr lang="nl-NL" b="1" dirty="0"/>
              <a:t>Test 1</a:t>
            </a:r>
          </a:p>
          <a:p>
            <a:pPr marL="0" lvl="0" indent="0" algn="l" rtl="0">
              <a:spcBef>
                <a:spcPts val="0"/>
              </a:spcBef>
              <a:spcAft>
                <a:spcPts val="0"/>
              </a:spcAft>
              <a:buClr>
                <a:schemeClr val="dk1"/>
              </a:buClr>
              <a:buSzPts val="1100"/>
              <a:buFont typeface="Arial"/>
              <a:buNone/>
            </a:pPr>
            <a:r>
              <a:rPr lang="nl-NL" dirty="0"/>
              <a:t>  - ik zie gezonde dingen, maar wil niet per se gezond</a:t>
            </a:r>
          </a:p>
          <a:p>
            <a:pPr marL="0" lvl="0" indent="0" algn="l" rtl="0">
              <a:spcBef>
                <a:spcPts val="0"/>
              </a:spcBef>
              <a:spcAft>
                <a:spcPts val="0"/>
              </a:spcAft>
              <a:buClr>
                <a:schemeClr val="dk1"/>
              </a:buClr>
              <a:buSzPts val="1100"/>
              <a:buFont typeface="Arial"/>
              <a:buNone/>
            </a:pPr>
            <a:r>
              <a:rPr lang="nl-NL" dirty="0"/>
              <a:t>  - gezond, maar </a:t>
            </a:r>
            <a:r>
              <a:rPr lang="nl-NL" dirty="0" err="1"/>
              <a:t>M&amp;Ms</a:t>
            </a:r>
            <a:r>
              <a:rPr lang="nl-NL" dirty="0"/>
              <a:t> staat bovenaan</a:t>
            </a:r>
          </a:p>
          <a:p>
            <a:pPr marL="0" lvl="0" indent="0" algn="l" rtl="0">
              <a:spcBef>
                <a:spcPts val="0"/>
              </a:spcBef>
              <a:spcAft>
                <a:spcPts val="0"/>
              </a:spcAft>
              <a:buClr>
                <a:schemeClr val="dk1"/>
              </a:buClr>
              <a:buSzPts val="1100"/>
              <a:buFont typeface="Arial"/>
              <a:buNone/>
            </a:pPr>
            <a:r>
              <a:rPr lang="nl-NL" dirty="0"/>
              <a:t>  - Nu zie je eigenlijk alleen het ongezonde eraan</a:t>
            </a:r>
          </a:p>
          <a:p>
            <a:pPr marL="0" lvl="0" indent="0" algn="l" rtl="0">
              <a:spcBef>
                <a:spcPts val="0"/>
              </a:spcBef>
              <a:spcAft>
                <a:spcPts val="0"/>
              </a:spcAft>
              <a:buClr>
                <a:schemeClr val="dk1"/>
              </a:buClr>
              <a:buSzPts val="1100"/>
              <a:buFont typeface="Arial"/>
              <a:buNone/>
            </a:pPr>
            <a:r>
              <a:rPr lang="nl-NL" dirty="0"/>
              <a:t>  - ik zou klikken op het i-icoontje</a:t>
            </a:r>
          </a:p>
          <a:p>
            <a:pPr marL="0" lvl="0" indent="0" algn="l" rtl="0">
              <a:spcBef>
                <a:spcPts val="0"/>
              </a:spcBef>
              <a:spcAft>
                <a:spcPts val="0"/>
              </a:spcAft>
              <a:buClr>
                <a:schemeClr val="dk1"/>
              </a:buClr>
              <a:buSzPts val="1100"/>
              <a:buFont typeface="Arial"/>
              <a:buNone/>
            </a:pPr>
            <a:r>
              <a:rPr lang="nl-NL" i="1" dirty="0"/>
              <a:t>Is ons doel bereikt?</a:t>
            </a:r>
          </a:p>
          <a:p>
            <a:pPr marL="0" lvl="0" indent="0" algn="l" rtl="0">
              <a:spcBef>
                <a:spcPts val="0"/>
              </a:spcBef>
              <a:spcAft>
                <a:spcPts val="0"/>
              </a:spcAft>
              <a:buClr>
                <a:schemeClr val="dk1"/>
              </a:buClr>
              <a:buSzPts val="1100"/>
              <a:buFont typeface="Arial"/>
              <a:buNone/>
            </a:pPr>
            <a:r>
              <a:rPr lang="nl-NL" dirty="0"/>
              <a:t>  - </a:t>
            </a:r>
            <a:r>
              <a:rPr lang="nl-NL" dirty="0" err="1"/>
              <a:t>sure</a:t>
            </a:r>
            <a:endParaRPr lang="nl-NL" dirty="0"/>
          </a:p>
          <a:p>
            <a:pPr marL="0" lvl="0" indent="0" algn="l" rtl="0">
              <a:spcBef>
                <a:spcPts val="0"/>
              </a:spcBef>
              <a:spcAft>
                <a:spcPts val="0"/>
              </a:spcAft>
              <a:buClr>
                <a:schemeClr val="dk1"/>
              </a:buClr>
              <a:buSzPts val="1100"/>
              <a:buFont typeface="Arial"/>
              <a:buNone/>
            </a:pPr>
            <a:endParaRPr lang="nl-NL" dirty="0"/>
          </a:p>
          <a:p>
            <a:pPr marL="0" lvl="0" indent="0" algn="l" rtl="0">
              <a:spcBef>
                <a:spcPts val="0"/>
              </a:spcBef>
              <a:spcAft>
                <a:spcPts val="0"/>
              </a:spcAft>
              <a:buClr>
                <a:schemeClr val="dk1"/>
              </a:buClr>
              <a:buSzPts val="1100"/>
              <a:buFont typeface="Arial"/>
              <a:buNone/>
            </a:pPr>
            <a:r>
              <a:rPr lang="nl-NL" b="1" dirty="0"/>
              <a:t>Test 2</a:t>
            </a:r>
          </a:p>
          <a:p>
            <a:pPr marL="0" lvl="0" indent="0" algn="l" rtl="0">
              <a:spcBef>
                <a:spcPts val="0"/>
              </a:spcBef>
              <a:spcAft>
                <a:spcPts val="0"/>
              </a:spcAft>
              <a:buClr>
                <a:schemeClr val="dk1"/>
              </a:buClr>
              <a:buSzPts val="1100"/>
              <a:buFont typeface="Arial"/>
              <a:buNone/>
            </a:pPr>
            <a:r>
              <a:rPr lang="nl-NL" dirty="0"/>
              <a:t>eerste versie:</a:t>
            </a:r>
          </a:p>
          <a:p>
            <a:pPr marL="0" lvl="0" indent="0" algn="l" rtl="0">
              <a:spcBef>
                <a:spcPts val="0"/>
              </a:spcBef>
              <a:spcAft>
                <a:spcPts val="0"/>
              </a:spcAft>
              <a:buClr>
                <a:schemeClr val="dk1"/>
              </a:buClr>
              <a:buSzPts val="1100"/>
              <a:buFont typeface="Arial"/>
              <a:buNone/>
            </a:pPr>
            <a:r>
              <a:rPr lang="nl-NL" dirty="0"/>
              <a:t>- klikken op producten 2 keer, dan betalen</a:t>
            </a:r>
          </a:p>
          <a:p>
            <a:pPr marL="0" lvl="0" indent="0" algn="l" rtl="0">
              <a:spcBef>
                <a:spcPts val="0"/>
              </a:spcBef>
              <a:spcAft>
                <a:spcPts val="0"/>
              </a:spcAft>
              <a:buClr>
                <a:schemeClr val="dk1"/>
              </a:buClr>
              <a:buSzPts val="1100"/>
              <a:buFont typeface="Arial"/>
              <a:buNone/>
            </a:pPr>
            <a:endParaRPr lang="nl-NL" dirty="0"/>
          </a:p>
          <a:p>
            <a:pPr marL="0" lvl="0" indent="0" algn="l" rtl="0">
              <a:spcBef>
                <a:spcPts val="0"/>
              </a:spcBef>
              <a:spcAft>
                <a:spcPts val="0"/>
              </a:spcAft>
              <a:buClr>
                <a:schemeClr val="dk1"/>
              </a:buClr>
              <a:buSzPts val="1100"/>
              <a:buFont typeface="Arial"/>
              <a:buNone/>
            </a:pPr>
            <a:r>
              <a:rPr lang="nl-NL" dirty="0"/>
              <a:t>onze versie:</a:t>
            </a:r>
          </a:p>
          <a:p>
            <a:pPr marL="0" lvl="0" indent="0" algn="l" rtl="0">
              <a:spcBef>
                <a:spcPts val="0"/>
              </a:spcBef>
              <a:spcAft>
                <a:spcPts val="0"/>
              </a:spcAft>
              <a:buClr>
                <a:schemeClr val="dk1"/>
              </a:buClr>
              <a:buSzPts val="1100"/>
              <a:buFont typeface="Arial"/>
              <a:buNone/>
            </a:pPr>
            <a:r>
              <a:rPr lang="nl-NL" dirty="0"/>
              <a:t>  - kan ik gewoon klikken?</a:t>
            </a:r>
          </a:p>
          <a:p>
            <a:pPr marL="0" lvl="0" indent="0" algn="l" rtl="0">
              <a:spcBef>
                <a:spcPts val="0"/>
              </a:spcBef>
              <a:spcAft>
                <a:spcPts val="0"/>
              </a:spcAft>
              <a:buClr>
                <a:schemeClr val="dk1"/>
              </a:buClr>
              <a:buSzPts val="1100"/>
              <a:buFont typeface="Arial"/>
              <a:buNone/>
            </a:pPr>
            <a:r>
              <a:rPr lang="nl-NL" dirty="0"/>
              <a:t>  - meteen naar het </a:t>
            </a:r>
            <a:r>
              <a:rPr lang="nl-NL" dirty="0" err="1"/>
              <a:t>wheelchair</a:t>
            </a:r>
            <a:r>
              <a:rPr lang="nl-NL" dirty="0"/>
              <a:t>-move</a:t>
            </a:r>
          </a:p>
          <a:p>
            <a:pPr marL="0" lvl="0" indent="0" algn="l" rtl="0">
              <a:spcBef>
                <a:spcPts val="0"/>
              </a:spcBef>
              <a:spcAft>
                <a:spcPts val="0"/>
              </a:spcAft>
              <a:buClr>
                <a:schemeClr val="dk1"/>
              </a:buClr>
              <a:buSzPts val="1100"/>
              <a:buFont typeface="Arial"/>
              <a:buNone/>
            </a:pPr>
            <a:r>
              <a:rPr lang="nl-NL" dirty="0"/>
              <a:t>  - ik zie daar allemaal groen, dat is altijd positief. Dat straalt meer uit.</a:t>
            </a:r>
          </a:p>
          <a:p>
            <a:pPr marL="0" lvl="0" indent="0" algn="l" rtl="0">
              <a:spcBef>
                <a:spcPts val="0"/>
              </a:spcBef>
              <a:spcAft>
                <a:spcPts val="0"/>
              </a:spcAft>
              <a:buClr>
                <a:schemeClr val="dk1"/>
              </a:buClr>
              <a:buSzPts val="1100"/>
              <a:buFont typeface="Arial"/>
              <a:buNone/>
            </a:pPr>
            <a:r>
              <a:rPr lang="nl-NL" dirty="0"/>
              <a:t>    per product staat er een informatietekentje, het i-knopje werkt voor meer informatie</a:t>
            </a:r>
          </a:p>
          <a:p>
            <a:pPr marL="0" lvl="0" indent="0" algn="l" rtl="0">
              <a:spcBef>
                <a:spcPts val="0"/>
              </a:spcBef>
              <a:spcAft>
                <a:spcPts val="0"/>
              </a:spcAft>
              <a:buClr>
                <a:schemeClr val="dk1"/>
              </a:buClr>
              <a:buSzPts val="1100"/>
              <a:buFont typeface="Arial"/>
              <a:buNone/>
            </a:pPr>
            <a:r>
              <a:rPr lang="nl-NL" dirty="0"/>
              <a:t>  - ik zou meer neigen niet de optie voor iets gezonds te kiezen.</a:t>
            </a:r>
          </a:p>
          <a:p>
            <a:pPr marL="0" lvl="0" indent="0" algn="l" rtl="0">
              <a:spcBef>
                <a:spcPts val="0"/>
              </a:spcBef>
              <a:spcAft>
                <a:spcPts val="0"/>
              </a:spcAft>
              <a:buClr>
                <a:schemeClr val="dk1"/>
              </a:buClr>
              <a:buSzPts val="1100"/>
              <a:buFont typeface="Arial"/>
              <a:buNone/>
            </a:pPr>
            <a:r>
              <a:rPr lang="nl-NL" dirty="0"/>
              <a:t>  - doel: meer zetje geven iets </a:t>
            </a:r>
            <a:r>
              <a:rPr lang="nl-NL" dirty="0" err="1"/>
              <a:t>gezonders</a:t>
            </a:r>
            <a:r>
              <a:rPr lang="nl-NL" dirty="0"/>
              <a:t> te proberen</a:t>
            </a:r>
          </a:p>
          <a:p>
            <a:pPr marL="0" lvl="0" indent="0" algn="l" rtl="0">
              <a:spcBef>
                <a:spcPts val="0"/>
              </a:spcBef>
              <a:spcAft>
                <a:spcPts val="0"/>
              </a:spcAft>
              <a:buClr>
                <a:schemeClr val="dk1"/>
              </a:buClr>
              <a:buSzPts val="1100"/>
              <a:buFont typeface="Arial"/>
              <a:buNone/>
            </a:pPr>
            <a:r>
              <a:rPr lang="nl-NL" dirty="0"/>
              <a:t>  - eerst </a:t>
            </a:r>
            <a:r>
              <a:rPr lang="nl-NL" dirty="0" err="1"/>
              <a:t>bekind</a:t>
            </a:r>
            <a:r>
              <a:rPr lang="nl-NL" dirty="0"/>
              <a:t> toegevoegd. zat voor hem niet veel denkproces achter.</a:t>
            </a:r>
          </a:p>
          <a:p>
            <a:pPr marL="0" lvl="0" indent="0" algn="l" rtl="0">
              <a:spcBef>
                <a:spcPts val="0"/>
              </a:spcBef>
              <a:spcAft>
                <a:spcPts val="0"/>
              </a:spcAft>
              <a:buClr>
                <a:schemeClr val="dk1"/>
              </a:buClr>
              <a:buSzPts val="1100"/>
              <a:buFont typeface="Arial"/>
              <a:buNone/>
            </a:pPr>
            <a:r>
              <a:rPr lang="nl-NL" dirty="0"/>
              <a:t>    </a:t>
            </a:r>
          </a:p>
          <a:p>
            <a:pPr marL="0" lvl="0" indent="0" algn="l" rtl="0">
              <a:spcBef>
                <a:spcPts val="0"/>
              </a:spcBef>
              <a:spcAft>
                <a:spcPts val="0"/>
              </a:spcAft>
              <a:buClr>
                <a:schemeClr val="dk1"/>
              </a:buClr>
              <a:buSzPts val="1100"/>
              <a:buFont typeface="Arial"/>
              <a:buNone/>
            </a:pPr>
            <a:r>
              <a:rPr lang="nl-NL" b="1" dirty="0"/>
              <a:t>Test 3</a:t>
            </a:r>
          </a:p>
          <a:p>
            <a:pPr marL="0" lvl="0" indent="0" algn="l" rtl="0">
              <a:spcBef>
                <a:spcPts val="0"/>
              </a:spcBef>
              <a:spcAft>
                <a:spcPts val="0"/>
              </a:spcAft>
              <a:buClr>
                <a:schemeClr val="dk1"/>
              </a:buClr>
              <a:buSzPts val="1100"/>
              <a:buFont typeface="Arial"/>
              <a:buNone/>
            </a:pPr>
            <a:r>
              <a:rPr lang="nl-NL" dirty="0"/>
              <a:t>Eerste versie:</a:t>
            </a:r>
          </a:p>
          <a:p>
            <a:pPr marL="0" lvl="0" indent="0" algn="l" rtl="0">
              <a:spcBef>
                <a:spcPts val="0"/>
              </a:spcBef>
              <a:spcAft>
                <a:spcPts val="0"/>
              </a:spcAft>
              <a:buClr>
                <a:schemeClr val="dk1"/>
              </a:buClr>
              <a:buSzPts val="1100"/>
              <a:buFont typeface="Arial"/>
              <a:buNone/>
            </a:pPr>
            <a:r>
              <a:rPr lang="nl-NL" dirty="0"/>
              <a:t>- klikt meteen op informatie-knopje</a:t>
            </a:r>
          </a:p>
          <a:p>
            <a:pPr marL="0" lvl="0" indent="0" algn="l" rtl="0">
              <a:spcBef>
                <a:spcPts val="0"/>
              </a:spcBef>
              <a:spcAft>
                <a:spcPts val="0"/>
              </a:spcAft>
              <a:buClr>
                <a:schemeClr val="dk1"/>
              </a:buClr>
              <a:buSzPts val="1100"/>
              <a:buFont typeface="Arial"/>
              <a:buNone/>
            </a:pPr>
            <a:r>
              <a:rPr lang="nl-NL" dirty="0"/>
              <a:t>- voegt meerdere producten toe</a:t>
            </a:r>
          </a:p>
          <a:p>
            <a:pPr marL="0" lvl="0" indent="0" algn="l" rtl="0">
              <a:spcBef>
                <a:spcPts val="0"/>
              </a:spcBef>
              <a:spcAft>
                <a:spcPts val="0"/>
              </a:spcAft>
              <a:buClr>
                <a:schemeClr val="dk1"/>
              </a:buClr>
              <a:buSzPts val="1100"/>
              <a:buFont typeface="Arial"/>
              <a:buNone/>
            </a:pPr>
            <a:r>
              <a:rPr lang="nl-NL" dirty="0"/>
              <a:t>  ik kan maar een product toevoegen? *klikt vervolgens alles in*</a:t>
            </a:r>
          </a:p>
          <a:p>
            <a:pPr marL="0" lvl="0" indent="0" algn="l" rtl="0">
              <a:spcBef>
                <a:spcPts val="0"/>
              </a:spcBef>
              <a:spcAft>
                <a:spcPts val="0"/>
              </a:spcAft>
              <a:buClr>
                <a:schemeClr val="dk1"/>
              </a:buClr>
              <a:buSzPts val="1100"/>
              <a:buFont typeface="Arial"/>
              <a:buNone/>
            </a:pPr>
            <a:endParaRPr lang="nl-NL" dirty="0"/>
          </a:p>
          <a:p>
            <a:pPr marL="0" lvl="0" indent="0" algn="l" rtl="0">
              <a:spcBef>
                <a:spcPts val="0"/>
              </a:spcBef>
              <a:spcAft>
                <a:spcPts val="0"/>
              </a:spcAft>
              <a:buClr>
                <a:schemeClr val="dk1"/>
              </a:buClr>
              <a:buSzPts val="1100"/>
              <a:buFont typeface="Arial"/>
              <a:buNone/>
            </a:pPr>
            <a:r>
              <a:rPr lang="nl-NL" dirty="0"/>
              <a:t>Onze versie:</a:t>
            </a:r>
          </a:p>
          <a:p>
            <a:pPr marL="0" lvl="0" indent="0" algn="l" rtl="0">
              <a:spcBef>
                <a:spcPts val="0"/>
              </a:spcBef>
              <a:spcAft>
                <a:spcPts val="0"/>
              </a:spcAft>
              <a:buClr>
                <a:schemeClr val="dk1"/>
              </a:buClr>
              <a:buSzPts val="1100"/>
              <a:buFont typeface="Arial"/>
              <a:buNone/>
            </a:pPr>
            <a:r>
              <a:rPr lang="nl-NL" dirty="0"/>
              <a:t>- kijkt een tijdje naar het </a:t>
            </a:r>
            <a:r>
              <a:rPr lang="nl-NL" dirty="0" err="1"/>
              <a:t>attract</a:t>
            </a:r>
            <a:r>
              <a:rPr lang="nl-NL" dirty="0"/>
              <a:t> scherm</a:t>
            </a:r>
          </a:p>
          <a:p>
            <a:pPr marL="0" lvl="0" indent="0" algn="l" rtl="0">
              <a:spcBef>
                <a:spcPts val="0"/>
              </a:spcBef>
              <a:spcAft>
                <a:spcPts val="0"/>
              </a:spcAft>
              <a:buClr>
                <a:schemeClr val="dk1"/>
              </a:buClr>
              <a:buSzPts val="1100"/>
              <a:buFont typeface="Arial"/>
              <a:buNone/>
            </a:pPr>
            <a:r>
              <a:rPr lang="nl-NL" dirty="0"/>
              <a:t>- details: dit is allemaal in het </a:t>
            </a:r>
            <a:r>
              <a:rPr lang="nl-NL" dirty="0" err="1"/>
              <a:t>engels</a:t>
            </a:r>
            <a:endParaRPr lang="nl-NL" dirty="0"/>
          </a:p>
          <a:p>
            <a:pPr marL="0" lvl="0" indent="0" algn="l" rtl="0">
              <a:spcBef>
                <a:spcPts val="0"/>
              </a:spcBef>
              <a:spcAft>
                <a:spcPts val="0"/>
              </a:spcAft>
              <a:buClr>
                <a:schemeClr val="dk1"/>
              </a:buClr>
              <a:buSzPts val="1100"/>
              <a:buFont typeface="Arial"/>
              <a:buNone/>
            </a:pPr>
            <a:r>
              <a:rPr lang="nl-NL" dirty="0"/>
              <a:t>- *voegt alles weer toe als een klein kind*</a:t>
            </a:r>
          </a:p>
          <a:p>
            <a:pPr marL="0" lvl="0" indent="0" algn="l" rtl="0">
              <a:spcBef>
                <a:spcPts val="0"/>
              </a:spcBef>
              <a:spcAft>
                <a:spcPts val="0"/>
              </a:spcAft>
              <a:buClr>
                <a:schemeClr val="dk1"/>
              </a:buClr>
              <a:buSzPts val="1100"/>
              <a:buFont typeface="Arial"/>
              <a:buNone/>
            </a:pPr>
            <a:r>
              <a:rPr lang="nl-NL" dirty="0"/>
              <a:t>Wat denk je dat ons doel is?</a:t>
            </a:r>
          </a:p>
          <a:p>
            <a:pPr marL="0" lvl="0" indent="0" algn="l" rtl="0">
              <a:spcBef>
                <a:spcPts val="0"/>
              </a:spcBef>
              <a:spcAft>
                <a:spcPts val="0"/>
              </a:spcAft>
              <a:buClr>
                <a:schemeClr val="dk1"/>
              </a:buClr>
              <a:buSzPts val="1100"/>
              <a:buFont typeface="Arial"/>
              <a:buNone/>
            </a:pPr>
            <a:r>
              <a:rPr lang="nl-NL" dirty="0"/>
              <a:t>- ik heb geen idee.</a:t>
            </a:r>
          </a:p>
          <a:p>
            <a:pPr marL="0" lvl="0" indent="0" algn="l" rtl="0">
              <a:spcBef>
                <a:spcPts val="0"/>
              </a:spcBef>
              <a:spcAft>
                <a:spcPts val="0"/>
              </a:spcAft>
              <a:buClr>
                <a:schemeClr val="dk1"/>
              </a:buClr>
              <a:buSzPts val="1100"/>
              <a:buFont typeface="Arial"/>
              <a:buNone/>
            </a:pPr>
            <a:r>
              <a:rPr lang="nl-NL" dirty="0"/>
              <a:t>- onze tester is kleurenblind!</a:t>
            </a:r>
          </a:p>
          <a:p>
            <a:pPr marL="0" lvl="0" indent="0" algn="l" rtl="0">
              <a:spcBef>
                <a:spcPts val="0"/>
              </a:spcBef>
              <a:spcAft>
                <a:spcPts val="0"/>
              </a:spcAft>
              <a:buClr>
                <a:schemeClr val="dk1"/>
              </a:buClr>
              <a:buSzPts val="1100"/>
              <a:buFont typeface="Arial"/>
              <a:buNone/>
            </a:pPr>
            <a:r>
              <a:rPr lang="nl-NL" dirty="0"/>
              <a:t>Hoe komen die kleuren op je over?</a:t>
            </a:r>
          </a:p>
          <a:p>
            <a:pPr marL="0" lvl="0" indent="0" algn="l" rtl="0">
              <a:spcBef>
                <a:spcPts val="0"/>
              </a:spcBef>
              <a:spcAft>
                <a:spcPts val="0"/>
              </a:spcAft>
              <a:buClr>
                <a:schemeClr val="dk1"/>
              </a:buClr>
              <a:buSzPts val="1100"/>
              <a:buFont typeface="Arial"/>
              <a:buNone/>
            </a:pPr>
            <a:r>
              <a:rPr lang="nl-NL" dirty="0"/>
              <a:t>- ik snap niet waarom de kleuren er staan</a:t>
            </a:r>
          </a:p>
          <a:p>
            <a:pPr marL="0" lvl="0" indent="0" algn="l" rtl="0">
              <a:spcBef>
                <a:spcPts val="0"/>
              </a:spcBef>
              <a:spcAft>
                <a:spcPts val="0"/>
              </a:spcAft>
              <a:buClr>
                <a:schemeClr val="dk1"/>
              </a:buClr>
              <a:buSzPts val="1100"/>
              <a:buFont typeface="Arial"/>
              <a:buNone/>
            </a:pPr>
            <a:r>
              <a:rPr lang="nl-NL" dirty="0"/>
              <a:t>- ik snap niet waar de icoontjes voor staan &gt; ziet vervolgens de legenda staan, nu wel</a:t>
            </a:r>
          </a:p>
          <a:p>
            <a:pPr marL="0" lvl="0" indent="0" algn="l" rtl="0">
              <a:spcBef>
                <a:spcPts val="0"/>
              </a:spcBef>
              <a:spcAft>
                <a:spcPts val="0"/>
              </a:spcAft>
              <a:buClr>
                <a:schemeClr val="dk1"/>
              </a:buClr>
              <a:buSzPts val="1100"/>
              <a:buFont typeface="Arial"/>
              <a:buNone/>
            </a:pPr>
            <a:r>
              <a:rPr lang="nl-NL" dirty="0"/>
              <a:t>- duurzaam is meer groen lijkt hem, niet blauw.</a:t>
            </a:r>
          </a:p>
          <a:p>
            <a:pPr marL="0" lvl="0" indent="0" algn="l" rtl="0">
              <a:spcBef>
                <a:spcPts val="0"/>
              </a:spcBef>
              <a:spcAft>
                <a:spcPts val="0"/>
              </a:spcAft>
              <a:buClr>
                <a:schemeClr val="dk1"/>
              </a:buClr>
              <a:buSzPts val="1100"/>
              <a:buFont typeface="Arial"/>
              <a:buNone/>
            </a:pPr>
            <a:r>
              <a:rPr lang="nl-NL" dirty="0"/>
              <a:t>- Banner is wel duidelijk te zien, ondanks kleurenblind</a:t>
            </a:r>
          </a:p>
          <a:p>
            <a:pPr marL="0" lvl="0" indent="0" algn="l" rtl="0">
              <a:spcBef>
                <a:spcPts val="0"/>
              </a:spcBef>
              <a:spcAft>
                <a:spcPts val="0"/>
              </a:spcAft>
              <a:buClr>
                <a:schemeClr val="dk1"/>
              </a:buClr>
              <a:buSzPts val="1100"/>
              <a:buFont typeface="Arial"/>
              <a:buNone/>
            </a:pPr>
            <a:r>
              <a:rPr lang="nl-NL" dirty="0"/>
              <a:t>- onze versie is drukker, de tester vindt dat niet heel fijn. Pijlen in banner trekken aandacht, terwijl hij juist daaronder wilt kijken.</a:t>
            </a:r>
          </a:p>
          <a:p>
            <a:pPr marL="0" lvl="0" indent="0" algn="l" rtl="0">
              <a:spcBef>
                <a:spcPts val="0"/>
              </a:spcBef>
              <a:spcAft>
                <a:spcPts val="0"/>
              </a:spcAft>
              <a:buNone/>
            </a:pPr>
            <a:endParaRPr lang="nl-NL" dirty="0"/>
          </a:p>
        </p:txBody>
      </p:sp>
      <p:sp>
        <p:nvSpPr>
          <p:cNvPr id="405" name="Google Shape;405;g35f54d514cc_3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35dca3ce088_2_1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g35dca3ce088_2_1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1800"/>
              </a:spcBef>
              <a:spcAft>
                <a:spcPts val="0"/>
              </a:spcAft>
              <a:buSzPts val="1100"/>
              <a:buNone/>
            </a:pPr>
            <a:r>
              <a:rPr lang="nl-NL" sz="1800" b="0" i="1" dirty="0"/>
              <a:t>(BC 4.2.2)</a:t>
            </a:r>
            <a:endParaRPr lang="en-GB" sz="1800" b="1" dirty="0">
              <a:solidFill>
                <a:schemeClr val="dk1"/>
              </a:solidFill>
            </a:endParaRPr>
          </a:p>
          <a:p>
            <a:pPr marL="0" lvl="0" indent="0" algn="l" rtl="0">
              <a:lnSpc>
                <a:spcPct val="125000"/>
              </a:lnSpc>
              <a:spcBef>
                <a:spcPts val="1800"/>
              </a:spcBef>
              <a:spcAft>
                <a:spcPts val="0"/>
              </a:spcAft>
              <a:buSzPts val="1100"/>
              <a:buNone/>
            </a:pPr>
            <a:r>
              <a:rPr lang="ru" sz="1800" b="1" dirty="0">
                <a:solidFill>
                  <a:schemeClr val="dk1"/>
                </a:solidFill>
              </a:rPr>
              <a:t>Pluspunten</a:t>
            </a:r>
            <a:endParaRPr sz="1800" b="1" dirty="0">
              <a:solidFill>
                <a:schemeClr val="dk1"/>
              </a:solidFill>
            </a:endParaRPr>
          </a:p>
          <a:p>
            <a:pPr marL="457200" lvl="0" indent="-304800" algn="l" rtl="0">
              <a:lnSpc>
                <a:spcPct val="115000"/>
              </a:lnSpc>
              <a:spcBef>
                <a:spcPts val="1200"/>
              </a:spcBef>
              <a:spcAft>
                <a:spcPts val="0"/>
              </a:spcAft>
              <a:buClr>
                <a:schemeClr val="dk1"/>
              </a:buClr>
              <a:buSzPts val="1200"/>
              <a:buChar char="●"/>
            </a:pPr>
            <a:r>
              <a:rPr lang="ru" sz="1200" dirty="0">
                <a:solidFill>
                  <a:schemeClr val="dk1"/>
                </a:solidFill>
              </a:rPr>
              <a:t>Screensaver duidelijk en lang genoeg</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ru" sz="1200" dirty="0">
                <a:solidFill>
                  <a:schemeClr val="dk1"/>
                </a:solidFill>
              </a:rPr>
              <a:t>Snel duidelijk waar het over gaat.</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ru" sz="1200" dirty="0">
                <a:solidFill>
                  <a:schemeClr val="dk1"/>
                </a:solidFill>
              </a:rPr>
              <a:t>Iconen werken goed. Je kan meteen zien wat het is.</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ru" sz="1200" dirty="0">
                <a:solidFill>
                  <a:schemeClr val="dk1"/>
                </a:solidFill>
              </a:rPr>
              <a:t>Upsel</a:t>
            </a:r>
            <a:r>
              <a:rPr lang="en-GB" sz="1200" dirty="0">
                <a:solidFill>
                  <a:schemeClr val="dk1"/>
                </a:solidFill>
              </a:rPr>
              <a:t>l</a:t>
            </a:r>
            <a:r>
              <a:rPr lang="ru" sz="1200" dirty="0">
                <a:solidFill>
                  <a:schemeClr val="dk1"/>
                </a:solidFill>
              </a:rPr>
              <a:t> is altijd goed.</a:t>
            </a:r>
            <a:endParaRPr lang="en-GB" sz="1200" b="0" dirty="0">
              <a:solidFill>
                <a:schemeClr val="dk1"/>
              </a:solidFill>
            </a:endParaRPr>
          </a:p>
          <a:p>
            <a:pPr marL="152400" lvl="0" indent="0" algn="l" rtl="0">
              <a:lnSpc>
                <a:spcPct val="115000"/>
              </a:lnSpc>
              <a:spcBef>
                <a:spcPts val="0"/>
              </a:spcBef>
              <a:spcAft>
                <a:spcPts val="0"/>
              </a:spcAft>
              <a:buClr>
                <a:schemeClr val="dk1"/>
              </a:buClr>
              <a:buSzPts val="1200"/>
              <a:buNone/>
            </a:pPr>
            <a:endParaRPr sz="1750" b="1" dirty="0">
              <a:solidFill>
                <a:schemeClr val="dk1"/>
              </a:solidFill>
            </a:endParaRPr>
          </a:p>
          <a:p>
            <a:pPr marL="0" lvl="0" indent="0" algn="l" rtl="0">
              <a:lnSpc>
                <a:spcPct val="125000"/>
              </a:lnSpc>
              <a:spcBef>
                <a:spcPts val="1800"/>
              </a:spcBef>
              <a:spcAft>
                <a:spcPts val="0"/>
              </a:spcAft>
              <a:buClr>
                <a:schemeClr val="dk1"/>
              </a:buClr>
              <a:buSzPts val="1100"/>
              <a:buFont typeface="Arial"/>
              <a:buNone/>
            </a:pPr>
            <a:r>
              <a:rPr lang="ru" sz="1800" b="1" dirty="0">
                <a:solidFill>
                  <a:schemeClr val="dk1"/>
                </a:solidFill>
              </a:rPr>
              <a:t>Aandachtspunten</a:t>
            </a:r>
            <a:endParaRPr sz="1800" b="1"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ru" sz="1200" dirty="0">
                <a:solidFill>
                  <a:schemeClr val="dk1"/>
                </a:solidFill>
              </a:rPr>
              <a:t>Enige nog om naar te kijken is dat het bij sustainable cacao opvalt dat de gezondheidskeuze opeens de sustainabilty is. Het is een ander type sustainabilty.</a:t>
            </a:r>
            <a:endParaRPr sz="12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ru" sz="1200" dirty="0">
                <a:solidFill>
                  <a:schemeClr val="dk1"/>
                </a:solidFill>
              </a:rPr>
              <a:t>Mix tussen sustainabilty/gezond is niet verkeerd, maar bovenkant - de advertentie - 'bestsellers voor jou' en de rest bijv. 'bestsellers voor cacao'.</a:t>
            </a:r>
            <a:endParaRPr sz="12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ru" sz="1200" dirty="0">
                <a:solidFill>
                  <a:schemeClr val="dk1"/>
                </a:solidFill>
              </a:rPr>
              <a:t>Klik voor meer info weghalen, UI meer klikbaar maken. Wel tof om dat terug te laten komen. Enige is dat het nog wat verstopt zit. Het is een lastige om bij deze informatie te komen.</a:t>
            </a:r>
            <a:endParaRPr sz="1200" dirty="0">
              <a:solidFill>
                <a:schemeClr val="dk1"/>
              </a:solidFill>
            </a:endParaRPr>
          </a:p>
          <a:p>
            <a:pPr marL="914400" lvl="1" indent="-304800" algn="l" rtl="0">
              <a:lnSpc>
                <a:spcPct val="115000"/>
              </a:lnSpc>
              <a:spcBef>
                <a:spcPts val="0"/>
              </a:spcBef>
              <a:spcAft>
                <a:spcPts val="0"/>
              </a:spcAft>
              <a:buClr>
                <a:schemeClr val="dk1"/>
              </a:buClr>
              <a:buSzPts val="1200"/>
              <a:buChar char="○"/>
            </a:pPr>
            <a:r>
              <a:rPr lang="ru" sz="1200" i="1" dirty="0">
                <a:solidFill>
                  <a:schemeClr val="dk1"/>
                </a:solidFill>
              </a:rPr>
              <a:t>"Kom je ten alle tijden langs dit scherm als je iets bestelt (de betaling en het toevoegen van een extra, gezondere snack?"</a:t>
            </a:r>
            <a:r>
              <a:rPr lang="ru" sz="1200" dirty="0">
                <a:solidFill>
                  <a:schemeClr val="dk1"/>
                </a:solidFill>
              </a:rPr>
              <a:t> Nee.</a:t>
            </a:r>
            <a:endParaRPr sz="12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ru" sz="1200" dirty="0">
                <a:solidFill>
                  <a:schemeClr val="dk1"/>
                </a:solidFill>
              </a:rPr>
              <a:t>Kijken voor een andere manier om die nieuwe informatie tot de consument te brengen, misschien los van producten.</a:t>
            </a:r>
            <a:endParaRPr sz="12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ru" sz="1200" dirty="0">
                <a:solidFill>
                  <a:schemeClr val="dk1"/>
                </a:solidFill>
              </a:rPr>
              <a:t>Kijken of we nog iets kunnen verzinnen waardoor we het nog meetbaarder kunnen maken (QR-code bijvoorbeeld).</a:t>
            </a:r>
            <a:endParaRPr sz="1200"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ru" sz="1200" dirty="0">
                <a:solidFill>
                  <a:schemeClr val="dk1"/>
                </a:solidFill>
              </a:rPr>
              <a:t>Waardevolle informatie, samenvatten: daarbovenin tweedelig maken met milieu/mens.</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ru" sz="1200" dirty="0">
                <a:solidFill>
                  <a:schemeClr val="dk1"/>
                </a:solidFill>
              </a:rPr>
              <a:t>Die informatie in kaartjes sneller tot beschikking te krijgen.</a:t>
            </a:r>
            <a:endParaRPr lang="en-GB" sz="1200" dirty="0">
              <a:solidFill>
                <a:schemeClr val="dk1"/>
              </a:solidFill>
            </a:endParaRPr>
          </a:p>
          <a:p>
            <a:pPr marL="152400" lvl="0" indent="0" algn="l" rtl="0">
              <a:lnSpc>
                <a:spcPct val="115000"/>
              </a:lnSpc>
              <a:spcBef>
                <a:spcPts val="0"/>
              </a:spcBef>
              <a:spcAft>
                <a:spcPts val="0"/>
              </a:spcAft>
              <a:buClr>
                <a:schemeClr val="dk1"/>
              </a:buClr>
              <a:buSzPts val="1200"/>
              <a:buNone/>
            </a:pPr>
            <a:endParaRPr sz="1500" dirty="0">
              <a:solidFill>
                <a:schemeClr val="dk1"/>
              </a:solidFill>
              <a:latin typeface="Libre Franklin"/>
              <a:ea typeface="Libre Franklin"/>
              <a:cs typeface="Libre Franklin"/>
              <a:sym typeface="Libre Franklin"/>
            </a:endParaRPr>
          </a:p>
          <a:p>
            <a:pPr marL="0" lvl="0" indent="0" algn="l" rtl="0">
              <a:lnSpc>
                <a:spcPct val="125000"/>
              </a:lnSpc>
              <a:spcBef>
                <a:spcPts val="1800"/>
              </a:spcBef>
              <a:spcAft>
                <a:spcPts val="0"/>
              </a:spcAft>
              <a:buNone/>
            </a:pPr>
            <a:r>
              <a:rPr lang="ru" sz="1800" b="1" dirty="0">
                <a:solidFill>
                  <a:schemeClr val="dk1"/>
                </a:solidFill>
              </a:rPr>
              <a:t>Voorbereide vragen vanuit ons</a:t>
            </a:r>
            <a:endParaRPr sz="1800" b="1" dirty="0">
              <a:solidFill>
                <a:schemeClr val="dk1"/>
              </a:solidFill>
            </a:endParaRPr>
          </a:p>
          <a:p>
            <a:pPr marL="0" lvl="0" indent="0" algn="l" rtl="0">
              <a:lnSpc>
                <a:spcPct val="115000"/>
              </a:lnSpc>
              <a:spcBef>
                <a:spcPts val="1200"/>
              </a:spcBef>
              <a:spcAft>
                <a:spcPts val="0"/>
              </a:spcAft>
              <a:buNone/>
            </a:pPr>
            <a:r>
              <a:rPr lang="ru" sz="1200" i="1" dirty="0">
                <a:solidFill>
                  <a:schemeClr val="dk1"/>
                </a:solidFill>
              </a:rPr>
              <a:t>"Is dit wat jullie verwachten en is dit de goede richting die we op willen?"</a:t>
            </a:r>
            <a:endParaRPr sz="1200" i="1" dirty="0">
              <a:solidFill>
                <a:schemeClr val="dk1"/>
              </a:solidFill>
            </a:endParaRPr>
          </a:p>
          <a:p>
            <a:pPr marL="457200" lvl="0" indent="-304800" algn="l" rtl="0">
              <a:lnSpc>
                <a:spcPct val="115000"/>
              </a:lnSpc>
              <a:spcBef>
                <a:spcPts val="1200"/>
              </a:spcBef>
              <a:spcAft>
                <a:spcPts val="0"/>
              </a:spcAft>
              <a:buClr>
                <a:schemeClr val="dk1"/>
              </a:buClr>
              <a:buSzPts val="1200"/>
              <a:buChar char="●"/>
            </a:pPr>
            <a:r>
              <a:rPr lang="ru" sz="1200" dirty="0">
                <a:solidFill>
                  <a:schemeClr val="dk1"/>
                </a:solidFill>
              </a:rPr>
              <a:t>Jullie zitten in de goede richting. Aangescherpt wel een mooi concept.</a:t>
            </a:r>
            <a:endParaRPr sz="1200" dirty="0">
              <a:solidFill>
                <a:schemeClr val="dk1"/>
              </a:solidFill>
            </a:endParaRPr>
          </a:p>
          <a:p>
            <a:pPr marL="0" lvl="0" indent="0" algn="l" rtl="0">
              <a:lnSpc>
                <a:spcPct val="115000"/>
              </a:lnSpc>
              <a:spcBef>
                <a:spcPts val="1200"/>
              </a:spcBef>
              <a:spcAft>
                <a:spcPts val="0"/>
              </a:spcAft>
              <a:buNone/>
            </a:pPr>
            <a:r>
              <a:rPr lang="ru" sz="1200" i="1" dirty="0">
                <a:solidFill>
                  <a:schemeClr val="dk1"/>
                </a:solidFill>
              </a:rPr>
              <a:t>"Is er iets wat jullie niet goed vinden?"</a:t>
            </a:r>
            <a:endParaRPr sz="1200" i="1" dirty="0">
              <a:solidFill>
                <a:schemeClr val="dk1"/>
              </a:solidFill>
            </a:endParaRPr>
          </a:p>
          <a:p>
            <a:pPr marL="457200" lvl="0" indent="-304800" algn="l" rtl="0">
              <a:lnSpc>
                <a:spcPct val="115000"/>
              </a:lnSpc>
              <a:spcBef>
                <a:spcPts val="1200"/>
              </a:spcBef>
              <a:spcAft>
                <a:spcPts val="0"/>
              </a:spcAft>
              <a:buClr>
                <a:schemeClr val="dk1"/>
              </a:buClr>
              <a:buSzPts val="1200"/>
              <a:buChar char="●"/>
            </a:pPr>
            <a:r>
              <a:rPr lang="ru" sz="1200" dirty="0">
                <a:solidFill>
                  <a:schemeClr val="dk1"/>
                </a:solidFill>
              </a:rPr>
              <a:t>Die tweedeling. Maak duidelijk dat er twee categorieën zijn. Kijken of informatie makkelijker tot consument te brengen is.</a:t>
            </a:r>
            <a:endParaRPr sz="1200" dirty="0">
              <a:solidFill>
                <a:schemeClr val="dk1"/>
              </a:solidFill>
            </a:endParaRPr>
          </a:p>
          <a:p>
            <a:pPr marL="0" lvl="0" indent="0" algn="l" rtl="0">
              <a:lnSpc>
                <a:spcPct val="115000"/>
              </a:lnSpc>
              <a:spcBef>
                <a:spcPts val="1200"/>
              </a:spcBef>
              <a:spcAft>
                <a:spcPts val="0"/>
              </a:spcAft>
              <a:buNone/>
            </a:pPr>
            <a:r>
              <a:rPr lang="ru" sz="1200" i="1" dirty="0">
                <a:solidFill>
                  <a:schemeClr val="dk1"/>
                </a:solidFill>
              </a:rPr>
              <a:t>"Is er een goede balans?"</a:t>
            </a:r>
            <a:endParaRPr sz="1200" i="1" dirty="0">
              <a:solidFill>
                <a:schemeClr val="dk1"/>
              </a:solidFill>
            </a:endParaRPr>
          </a:p>
          <a:p>
            <a:pPr marL="457200" lvl="0" indent="-304800" algn="l" rtl="0">
              <a:lnSpc>
                <a:spcPct val="115000"/>
              </a:lnSpc>
              <a:spcBef>
                <a:spcPts val="1200"/>
              </a:spcBef>
              <a:spcAft>
                <a:spcPts val="0"/>
              </a:spcAft>
              <a:buClr>
                <a:schemeClr val="dk1"/>
              </a:buClr>
              <a:buSzPts val="1200"/>
              <a:buChar char="●"/>
            </a:pPr>
            <a:r>
              <a:rPr lang="ru" sz="1200" dirty="0">
                <a:solidFill>
                  <a:schemeClr val="dk1"/>
                </a:solidFill>
              </a:rPr>
              <a:t>Het gaat niet om een leipe campagne, wel om het realistisch implementeren van sustainabilty. Jullie zitten op het goede pad; het binnen de customer journey te implementeren.</a:t>
            </a:r>
            <a:endParaRPr sz="1200" dirty="0">
              <a:solidFill>
                <a:schemeClr val="dk1"/>
              </a:solidFill>
            </a:endParaRPr>
          </a:p>
          <a:p>
            <a:pPr marL="0" lvl="0" indent="0" algn="l" rtl="0">
              <a:lnSpc>
                <a:spcPct val="115000"/>
              </a:lnSpc>
              <a:spcBef>
                <a:spcPts val="1200"/>
              </a:spcBef>
              <a:spcAft>
                <a:spcPts val="0"/>
              </a:spcAft>
              <a:buNone/>
            </a:pPr>
            <a:r>
              <a:rPr lang="ru" sz="1200" i="1" dirty="0">
                <a:solidFill>
                  <a:schemeClr val="dk1"/>
                </a:solidFill>
              </a:rPr>
              <a:t>"Wat verwachten jullie van ons voor de presentatie?"</a:t>
            </a:r>
            <a:endParaRPr sz="1200" i="1" dirty="0">
              <a:solidFill>
                <a:schemeClr val="dk1"/>
              </a:solidFill>
            </a:endParaRPr>
          </a:p>
          <a:p>
            <a:pPr marL="457200" lvl="0" indent="-304800" algn="l" rtl="0">
              <a:lnSpc>
                <a:spcPct val="115000"/>
              </a:lnSpc>
              <a:spcBef>
                <a:spcPts val="1200"/>
              </a:spcBef>
              <a:spcAft>
                <a:spcPts val="0"/>
              </a:spcAft>
              <a:buClr>
                <a:schemeClr val="dk1"/>
              </a:buClr>
              <a:buSzPts val="1200"/>
              <a:buChar char="●"/>
            </a:pPr>
            <a:r>
              <a:rPr lang="ru" sz="1200" dirty="0">
                <a:solidFill>
                  <a:schemeClr val="dk1"/>
                </a:solidFill>
              </a:rPr>
              <a:t>We hebben een beamer, géén touchscreen en een langwerpige ruimte met lange tafel.</a:t>
            </a:r>
            <a:endParaRPr sz="1200" dirty="0">
              <a:solidFill>
                <a:schemeClr val="dk1"/>
              </a:solidFill>
            </a:endParaRPr>
          </a:p>
          <a:p>
            <a:pPr marL="0" lvl="0" indent="0" algn="l" rtl="0">
              <a:spcBef>
                <a:spcPts val="0"/>
              </a:spcBef>
              <a:spcAft>
                <a:spcPts val="0"/>
              </a:spcAft>
              <a:buNone/>
            </a:pPr>
            <a:endParaRPr dirty="0"/>
          </a:p>
        </p:txBody>
      </p:sp>
      <p:sp>
        <p:nvSpPr>
          <p:cNvPr id="418" name="Google Shape;418;g35dca3ce088_2_1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35f54d514cc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35f54d514cc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5edb1365df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5edb1365df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5edb1365df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35edb1365df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b="0" i="1" dirty="0"/>
              <a:t>(BC 4.1.2)</a:t>
            </a:r>
            <a:endParaRPr dirty="0"/>
          </a:p>
        </p:txBody>
      </p:sp>
      <p:sp>
        <p:nvSpPr>
          <p:cNvPr id="192" name="Google Shape;192;g35edb1365df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5edb1365d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5edb1365d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b="0" i="1" dirty="0"/>
              <a:t>(BC 4.1.2)</a:t>
            </a:r>
            <a:endParaRPr dirty="0"/>
          </a:p>
        </p:txBody>
      </p:sp>
      <p:sp>
        <p:nvSpPr>
          <p:cNvPr id="203" name="Google Shape;203;g35edb1365d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5edb1365df_1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g35edb1365df_1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b="0" i="1" dirty="0"/>
              <a:t>(BC 4.1.2)</a:t>
            </a:r>
            <a:endParaRPr dirty="0"/>
          </a:p>
        </p:txBody>
      </p:sp>
      <p:sp>
        <p:nvSpPr>
          <p:cNvPr id="214" name="Google Shape;214;g35edb1365df_1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5edb1365df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5edb1365df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b="0" i="1" dirty="0"/>
              <a:t>(BC 4.1.2)</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5edb1365df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5edb1365df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5edb1365df_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5edb1365df_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b="0" i="1" dirty="0"/>
              <a:t>(BC 4.1.2)</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1">
  <p:cSld name="Title 1">
    <p:bg>
      <p:bgPr>
        <a:solidFill>
          <a:schemeClr val="lt1"/>
        </a:solidFill>
        <a:effectLst/>
      </p:bgPr>
    </p:bg>
    <p:spTree>
      <p:nvGrpSpPr>
        <p:cNvPr id="1" name="Shape 55"/>
        <p:cNvGrpSpPr/>
        <p:nvPr/>
      </p:nvGrpSpPr>
      <p:grpSpPr>
        <a:xfrm>
          <a:off x="0" y="0"/>
          <a:ext cx="0" cy="0"/>
          <a:chOff x="0" y="0"/>
          <a:chExt cx="0" cy="0"/>
        </a:xfrm>
      </p:grpSpPr>
      <p:sp>
        <p:nvSpPr>
          <p:cNvPr id="56" name="Google Shape;56;p14"/>
          <p:cNvSpPr txBox="1">
            <a:spLocks noGrp="1"/>
          </p:cNvSpPr>
          <p:nvPr>
            <p:ph type="ctrTitle"/>
          </p:nvPr>
        </p:nvSpPr>
        <p:spPr>
          <a:xfrm>
            <a:off x="4732428" y="308609"/>
            <a:ext cx="4114800" cy="24690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4500"/>
              <a:buFont typeface="Franklin Gothic"/>
              <a:buNone/>
              <a:defRPr sz="45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grpSp>
        <p:nvGrpSpPr>
          <p:cNvPr id="57" name="Google Shape;57;p14"/>
          <p:cNvGrpSpPr/>
          <p:nvPr/>
        </p:nvGrpSpPr>
        <p:grpSpPr>
          <a:xfrm>
            <a:off x="1" y="569063"/>
            <a:ext cx="4574436" cy="4574436"/>
            <a:chOff x="0" y="12289"/>
            <a:chExt cx="3550" cy="3551"/>
          </a:xfrm>
        </p:grpSpPr>
        <p:sp>
          <p:nvSpPr>
            <p:cNvPr id="58" name="Google Shape;58;p14"/>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59" name="Google Shape;59;p14"/>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60" name="Google Shape;60;p14"/>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cxnSp>
        <p:nvCxnSpPr>
          <p:cNvPr id="61" name="Google Shape;61;p14"/>
          <p:cNvCxnSpPr/>
          <p:nvPr/>
        </p:nvCxnSpPr>
        <p:spPr>
          <a:xfrm>
            <a:off x="4732020" y="2962656"/>
            <a:ext cx="1600200" cy="300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genda 1">
  <p:cSld name="Agenda 1">
    <p:spTree>
      <p:nvGrpSpPr>
        <p:cNvPr id="1" name="Shape 62"/>
        <p:cNvGrpSpPr/>
        <p:nvPr/>
      </p:nvGrpSpPr>
      <p:grpSpPr>
        <a:xfrm>
          <a:off x="0" y="0"/>
          <a:ext cx="0" cy="0"/>
          <a:chOff x="0" y="0"/>
          <a:chExt cx="0" cy="0"/>
        </a:xfrm>
      </p:grpSpPr>
      <p:grpSp>
        <p:nvGrpSpPr>
          <p:cNvPr id="63" name="Google Shape;63;p15"/>
          <p:cNvGrpSpPr/>
          <p:nvPr/>
        </p:nvGrpSpPr>
        <p:grpSpPr>
          <a:xfrm>
            <a:off x="4771901" y="0"/>
            <a:ext cx="4371828" cy="2426621"/>
            <a:chOff x="5612972" y="1"/>
            <a:chExt cx="6615962" cy="3672247"/>
          </a:xfrm>
        </p:grpSpPr>
        <p:sp>
          <p:nvSpPr>
            <p:cNvPr id="64" name="Google Shape;64;p15"/>
            <p:cNvSpPr/>
            <p:nvPr/>
          </p:nvSpPr>
          <p:spPr>
            <a:xfrm>
              <a:off x="5612972" y="1"/>
              <a:ext cx="4408999" cy="3672247"/>
            </a:xfrm>
            <a:custGeom>
              <a:avLst/>
              <a:gdLst/>
              <a:ahLst/>
              <a:cxnLst/>
              <a:rect l="l" t="t" r="r" b="b"/>
              <a:pathLst>
                <a:path w="3578" h="2980" extrusionOk="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65" name="Google Shape;65;p15"/>
            <p:cNvSpPr/>
            <p:nvPr/>
          </p:nvSpPr>
          <p:spPr>
            <a:xfrm>
              <a:off x="6341233" y="1463970"/>
              <a:ext cx="2208196" cy="2208277"/>
            </a:xfrm>
            <a:custGeom>
              <a:avLst/>
              <a:gdLst/>
              <a:ahLst/>
              <a:cxnLst/>
              <a:rect l="l" t="t" r="r" b="b"/>
              <a:pathLst>
                <a:path w="1792" h="1792" extrusionOk="0">
                  <a:moveTo>
                    <a:pt x="597" y="0"/>
                  </a:moveTo>
                  <a:lnTo>
                    <a:pt x="0" y="598"/>
                  </a:lnTo>
                  <a:lnTo>
                    <a:pt x="1195" y="1792"/>
                  </a:lnTo>
                  <a:lnTo>
                    <a:pt x="1792" y="1195"/>
                  </a:lnTo>
                  <a:lnTo>
                    <a:pt x="597" y="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66" name="Google Shape;66;p15"/>
            <p:cNvSpPr/>
            <p:nvPr/>
          </p:nvSpPr>
          <p:spPr>
            <a:xfrm>
              <a:off x="8555590" y="1"/>
              <a:ext cx="1457755" cy="729520"/>
            </a:xfrm>
            <a:custGeom>
              <a:avLst/>
              <a:gdLst/>
              <a:ahLst/>
              <a:cxnLst/>
              <a:rect l="l" t="t" r="r" b="b"/>
              <a:pathLst>
                <a:path w="1183" h="592" extrusionOk="0">
                  <a:moveTo>
                    <a:pt x="1183" y="0"/>
                  </a:moveTo>
                  <a:lnTo>
                    <a:pt x="0" y="0"/>
                  </a:lnTo>
                  <a:lnTo>
                    <a:pt x="591" y="591"/>
                  </a:lnTo>
                  <a:lnTo>
                    <a:pt x="1183"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67" name="Google Shape;67;p15"/>
            <p:cNvSpPr/>
            <p:nvPr/>
          </p:nvSpPr>
          <p:spPr>
            <a:xfrm>
              <a:off x="7076887" y="728289"/>
              <a:ext cx="2208196" cy="2208277"/>
            </a:xfrm>
            <a:custGeom>
              <a:avLst/>
              <a:gdLst/>
              <a:ahLst/>
              <a:cxnLst/>
              <a:rect l="l" t="t" r="r" b="b"/>
              <a:pathLst>
                <a:path w="1792" h="1792" extrusionOk="0">
                  <a:moveTo>
                    <a:pt x="598" y="0"/>
                  </a:moveTo>
                  <a:lnTo>
                    <a:pt x="0" y="597"/>
                  </a:lnTo>
                  <a:lnTo>
                    <a:pt x="1195" y="1792"/>
                  </a:lnTo>
                  <a:lnTo>
                    <a:pt x="1792" y="1195"/>
                  </a:lnTo>
                  <a:lnTo>
                    <a:pt x="598"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68" name="Google Shape;68;p15"/>
            <p:cNvSpPr/>
            <p:nvPr/>
          </p:nvSpPr>
          <p:spPr>
            <a:xfrm>
              <a:off x="9285083" y="728289"/>
              <a:ext cx="2943851" cy="2943959"/>
            </a:xfrm>
            <a:custGeom>
              <a:avLst/>
              <a:gdLst/>
              <a:ahLst/>
              <a:cxnLst/>
              <a:rect l="l" t="t" r="r" b="b"/>
              <a:pathLst>
                <a:path w="2389" h="2389" extrusionOk="0">
                  <a:moveTo>
                    <a:pt x="2389" y="1195"/>
                  </a:moveTo>
                  <a:lnTo>
                    <a:pt x="1194" y="0"/>
                  </a:lnTo>
                  <a:lnTo>
                    <a:pt x="0" y="1195"/>
                  </a:lnTo>
                  <a:lnTo>
                    <a:pt x="1194" y="2389"/>
                  </a:lnTo>
                  <a:lnTo>
                    <a:pt x="2389" y="1195"/>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69" name="Google Shape;69;p15"/>
          <p:cNvSpPr txBox="1">
            <a:spLocks noGrp="1"/>
          </p:cNvSpPr>
          <p:nvPr>
            <p:ph type="title"/>
          </p:nvPr>
        </p:nvSpPr>
        <p:spPr>
          <a:xfrm>
            <a:off x="445770" y="142179"/>
            <a:ext cx="5090700" cy="11952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 name="Google Shape;70;p15"/>
          <p:cNvSpPr txBox="1">
            <a:spLocks noGrp="1"/>
          </p:cNvSpPr>
          <p:nvPr>
            <p:ph type="body" idx="1"/>
          </p:nvPr>
        </p:nvSpPr>
        <p:spPr>
          <a:xfrm>
            <a:off x="445769" y="1711439"/>
            <a:ext cx="5090700" cy="2781300"/>
          </a:xfrm>
          <a:prstGeom prst="rect">
            <a:avLst/>
          </a:prstGeom>
          <a:noFill/>
          <a:ln>
            <a:noFill/>
          </a:ln>
        </p:spPr>
        <p:txBody>
          <a:bodyPr spcFirstLastPara="1" wrap="square" lIns="0" tIns="171450" rIns="0" bIns="0" anchor="t" anchorCtr="0">
            <a:normAutofit/>
          </a:bodyPr>
          <a:lstStyle>
            <a:lvl1pPr marL="457200" lvl="0" indent="-342900" algn="l">
              <a:lnSpc>
                <a:spcPct val="80000"/>
              </a:lnSpc>
              <a:spcBef>
                <a:spcPts val="1700"/>
              </a:spcBef>
              <a:spcAft>
                <a:spcPts val="0"/>
              </a:spcAft>
              <a:buClr>
                <a:srgbClr val="5D7C3F"/>
              </a:buClr>
              <a:buSzPts val="1800"/>
              <a:buFont typeface="Arial"/>
              <a:buChar char="•"/>
              <a:defRPr sz="1800" b="1" i="0">
                <a:solidFill>
                  <a:srgbClr val="5D7C3F"/>
                </a:solidFill>
                <a:latin typeface="Libre Franklin"/>
                <a:ea typeface="Libre Franklin"/>
                <a:cs typeface="Libre Franklin"/>
                <a:sym typeface="Libre Franklin"/>
              </a:defRPr>
            </a:lvl1pPr>
            <a:lvl2pPr marL="914400" lvl="1" indent="-323850" algn="l">
              <a:lnSpc>
                <a:spcPct val="90000"/>
              </a:lnSpc>
              <a:spcBef>
                <a:spcPts val="5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71" name="Google Shape;71;p15"/>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72" name="Google Shape;72;p15"/>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73" name="Google Shape;73;p15"/>
          <p:cNvCxnSpPr/>
          <p:nvPr/>
        </p:nvCxnSpPr>
        <p:spPr>
          <a:xfrm>
            <a:off x="445770" y="1611630"/>
            <a:ext cx="1597800" cy="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p:cSld name="Section Title">
    <p:bg>
      <p:bgPr>
        <a:solidFill>
          <a:schemeClr val="accent3"/>
        </a:solidFill>
        <a:effectLst/>
      </p:bgPr>
    </p:bg>
    <p:spTree>
      <p:nvGrpSpPr>
        <p:cNvPr id="1" name="Shape 74"/>
        <p:cNvGrpSpPr/>
        <p:nvPr/>
      </p:nvGrpSpPr>
      <p:grpSpPr>
        <a:xfrm>
          <a:off x="0" y="0"/>
          <a:ext cx="0" cy="0"/>
          <a:chOff x="0" y="0"/>
          <a:chExt cx="0" cy="0"/>
        </a:xfrm>
      </p:grpSpPr>
      <p:sp>
        <p:nvSpPr>
          <p:cNvPr id="75" name="Google Shape;75;p16"/>
          <p:cNvSpPr>
            <a:spLocks noGrp="1"/>
          </p:cNvSpPr>
          <p:nvPr>
            <p:ph type="pic" idx="2"/>
          </p:nvPr>
        </p:nvSpPr>
        <p:spPr>
          <a:xfrm>
            <a:off x="0" y="0"/>
            <a:ext cx="9144000" cy="5160300"/>
          </a:xfrm>
          <a:prstGeom prst="rect">
            <a:avLst/>
          </a:prstGeom>
          <a:noFill/>
          <a:ln>
            <a:noFill/>
          </a:ln>
        </p:spPr>
      </p:sp>
      <p:sp>
        <p:nvSpPr>
          <p:cNvPr id="76" name="Google Shape;76;p16"/>
          <p:cNvSpPr txBox="1">
            <a:spLocks noGrp="1"/>
          </p:cNvSpPr>
          <p:nvPr>
            <p:ph type="title"/>
          </p:nvPr>
        </p:nvSpPr>
        <p:spPr>
          <a:xfrm>
            <a:off x="4732019" y="333700"/>
            <a:ext cx="4108200" cy="24690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lt1"/>
              </a:buClr>
              <a:buSzPts val="4500"/>
              <a:buFont typeface="Franklin Gothic"/>
              <a:buNone/>
              <a:defRPr sz="4500" b="1" i="0">
                <a:solidFill>
                  <a:schemeClr val="lt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7" name="Google Shape;77;p16"/>
          <p:cNvSpPr/>
          <p:nvPr/>
        </p:nvSpPr>
        <p:spPr>
          <a:xfrm>
            <a:off x="4732020" y="2963882"/>
            <a:ext cx="1600200" cy="753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Libre Franklin"/>
              <a:ea typeface="Libre Franklin"/>
              <a:cs typeface="Libre Franklin"/>
              <a:sym typeface="Libre Franklin"/>
            </a:endParaRPr>
          </a:p>
        </p:txBody>
      </p:sp>
    </p:spTree>
  </p:cSld>
  <p:clrMapOvr>
    <a:masterClrMapping/>
  </p:clrMapOvr>
  <p:extLst>
    <p:ext uri="{DCECCB84-F9BA-43D5-87BE-67443E8EF086}">
      <p15:sldGuideLst xmlns:p15="http://schemas.microsoft.com/office/powerpoint/2012/main">
        <p15:guide id="1" pos="5328">
          <p15:clr>
            <a:srgbClr val="FBAE40"/>
          </p15:clr>
        </p15:guide>
        <p15:guide id="2" pos="3258">
          <p15:clr>
            <a:srgbClr val="FBAE40"/>
          </p15:clr>
        </p15:guide>
        <p15:guide id="3" pos="3420">
          <p15:clr>
            <a:srgbClr val="FBAE40"/>
          </p15:clr>
        </p15:guide>
        <p15:guide id="4" orient="horz" pos="138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2">
  <p:cSld name="Title 2">
    <p:bg>
      <p:bgPr>
        <a:solidFill>
          <a:schemeClr val="lt1"/>
        </a:solidFill>
        <a:effectLst/>
      </p:bgPr>
    </p:bg>
    <p:spTree>
      <p:nvGrpSpPr>
        <p:cNvPr id="1" name="Shape 78"/>
        <p:cNvGrpSpPr/>
        <p:nvPr/>
      </p:nvGrpSpPr>
      <p:grpSpPr>
        <a:xfrm>
          <a:off x="0" y="0"/>
          <a:ext cx="0" cy="0"/>
          <a:chOff x="0" y="0"/>
          <a:chExt cx="0" cy="0"/>
        </a:xfrm>
      </p:grpSpPr>
      <p:sp>
        <p:nvSpPr>
          <p:cNvPr id="79" name="Google Shape;79;p17"/>
          <p:cNvSpPr txBox="1">
            <a:spLocks noGrp="1"/>
          </p:cNvSpPr>
          <p:nvPr>
            <p:ph type="ctrTitle"/>
          </p:nvPr>
        </p:nvSpPr>
        <p:spPr>
          <a:xfrm>
            <a:off x="4724876" y="322897"/>
            <a:ext cx="4114800" cy="24690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4500"/>
              <a:buFont typeface="Franklin Gothic"/>
              <a:buNone/>
              <a:defRPr sz="45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0" name="Google Shape;80;p17"/>
          <p:cNvSpPr>
            <a:spLocks noGrp="1"/>
          </p:cNvSpPr>
          <p:nvPr>
            <p:ph type="pic" idx="2"/>
          </p:nvPr>
        </p:nvSpPr>
        <p:spPr>
          <a:xfrm>
            <a:off x="0" y="-8335"/>
            <a:ext cx="4343400" cy="5160300"/>
          </a:xfrm>
          <a:prstGeom prst="rect">
            <a:avLst/>
          </a:prstGeom>
          <a:noFill/>
          <a:ln>
            <a:noFill/>
          </a:ln>
        </p:spPr>
      </p:sp>
      <p:sp>
        <p:nvSpPr>
          <p:cNvPr id="81" name="Google Shape;81;p17"/>
          <p:cNvSpPr txBox="1">
            <a:spLocks noGrp="1"/>
          </p:cNvSpPr>
          <p:nvPr>
            <p:ph type="body" idx="1"/>
          </p:nvPr>
        </p:nvSpPr>
        <p:spPr>
          <a:xfrm>
            <a:off x="4724876" y="3426452"/>
            <a:ext cx="4114800" cy="1234500"/>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800"/>
              </a:spcBef>
              <a:spcAft>
                <a:spcPts val="0"/>
              </a:spcAft>
              <a:buClr>
                <a:srgbClr val="5D7C3F"/>
              </a:buClr>
              <a:buSzPts val="1800"/>
              <a:buNone/>
              <a:defRPr sz="1800" b="1" i="0">
                <a:solidFill>
                  <a:srgbClr val="5D7C3F"/>
                </a:solidFill>
                <a:latin typeface="Libre Franklin"/>
                <a:ea typeface="Libre Franklin"/>
                <a:cs typeface="Libre Franklin"/>
                <a:sym typeface="Libre Franklin"/>
              </a:defRPr>
            </a:lvl1pPr>
            <a:lvl2pPr marL="914400" lvl="1" indent="-419100" algn="l">
              <a:lnSpc>
                <a:spcPct val="90000"/>
              </a:lnSpc>
              <a:spcBef>
                <a:spcPts val="400"/>
              </a:spcBef>
              <a:spcAft>
                <a:spcPts val="0"/>
              </a:spcAft>
              <a:buClr>
                <a:schemeClr val="dk1"/>
              </a:buClr>
              <a:buSzPts val="3000"/>
              <a:buChar char="•"/>
              <a:defRPr sz="3000"/>
            </a:lvl2pPr>
            <a:lvl3pPr marL="1371600" lvl="2" indent="-419100" algn="l">
              <a:lnSpc>
                <a:spcPct val="90000"/>
              </a:lnSpc>
              <a:spcBef>
                <a:spcPts val="400"/>
              </a:spcBef>
              <a:spcAft>
                <a:spcPts val="0"/>
              </a:spcAft>
              <a:buClr>
                <a:schemeClr val="dk1"/>
              </a:buClr>
              <a:buSzPts val="3000"/>
              <a:buChar char="•"/>
              <a:defRPr sz="3000"/>
            </a:lvl3pPr>
            <a:lvl4pPr marL="1828800" lvl="3" indent="-419100" algn="l">
              <a:lnSpc>
                <a:spcPct val="90000"/>
              </a:lnSpc>
              <a:spcBef>
                <a:spcPts val="400"/>
              </a:spcBef>
              <a:spcAft>
                <a:spcPts val="0"/>
              </a:spcAft>
              <a:buClr>
                <a:schemeClr val="dk1"/>
              </a:buClr>
              <a:buSzPts val="3000"/>
              <a:buChar char="•"/>
              <a:defRPr sz="3000"/>
            </a:lvl4pPr>
            <a:lvl5pPr marL="2286000" lvl="4" indent="-419100" algn="l">
              <a:lnSpc>
                <a:spcPct val="90000"/>
              </a:lnSpc>
              <a:spcBef>
                <a:spcPts val="400"/>
              </a:spcBef>
              <a:spcAft>
                <a:spcPts val="0"/>
              </a:spcAft>
              <a:buClr>
                <a:schemeClr val="dk1"/>
              </a:buClr>
              <a:buSzPts val="3000"/>
              <a:buChar char="•"/>
              <a:defRPr sz="30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cxnSp>
        <p:nvCxnSpPr>
          <p:cNvPr id="82" name="Google Shape;82;p17"/>
          <p:cNvCxnSpPr/>
          <p:nvPr/>
        </p:nvCxnSpPr>
        <p:spPr>
          <a:xfrm>
            <a:off x="4732020" y="2962656"/>
            <a:ext cx="1600200" cy="300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mmary 2">
  <p:cSld name="Summary 2">
    <p:bg>
      <p:bgPr>
        <a:solidFill>
          <a:schemeClr val="lt1"/>
        </a:solidFill>
        <a:effectLst/>
      </p:bgPr>
    </p:bg>
    <p:spTree>
      <p:nvGrpSpPr>
        <p:cNvPr id="1" name="Shape 83"/>
        <p:cNvGrpSpPr/>
        <p:nvPr/>
      </p:nvGrpSpPr>
      <p:grpSpPr>
        <a:xfrm>
          <a:off x="0" y="0"/>
          <a:ext cx="0" cy="0"/>
          <a:chOff x="0" y="0"/>
          <a:chExt cx="0" cy="0"/>
        </a:xfrm>
      </p:grpSpPr>
      <p:cxnSp>
        <p:nvCxnSpPr>
          <p:cNvPr id="84" name="Google Shape;84;p18"/>
          <p:cNvCxnSpPr/>
          <p:nvPr/>
        </p:nvCxnSpPr>
        <p:spPr>
          <a:xfrm>
            <a:off x="445770" y="1611630"/>
            <a:ext cx="1600200" cy="3000"/>
          </a:xfrm>
          <a:prstGeom prst="straightConnector1">
            <a:avLst/>
          </a:prstGeom>
          <a:noFill/>
          <a:ln w="101600" cap="flat" cmpd="sng">
            <a:solidFill>
              <a:srgbClr val="5D7C3F"/>
            </a:solidFill>
            <a:prstDash val="solid"/>
            <a:miter lim="800000"/>
            <a:headEnd type="none" w="sm" len="sm"/>
            <a:tailEnd type="none" w="sm" len="sm"/>
          </a:ln>
        </p:spPr>
      </p:cxnSp>
      <p:grpSp>
        <p:nvGrpSpPr>
          <p:cNvPr id="85" name="Google Shape;85;p18"/>
          <p:cNvGrpSpPr/>
          <p:nvPr/>
        </p:nvGrpSpPr>
        <p:grpSpPr>
          <a:xfrm rot="5400000" flipH="1">
            <a:off x="0" y="2925099"/>
            <a:ext cx="2219420" cy="2219419"/>
            <a:chOff x="0" y="12289"/>
            <a:chExt cx="3550" cy="3551"/>
          </a:xfrm>
        </p:grpSpPr>
        <p:sp>
          <p:nvSpPr>
            <p:cNvPr id="86" name="Google Shape;86;p18"/>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87" name="Google Shape;87;p18"/>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88" name="Google Shape;88;p18"/>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89" name="Google Shape;89;p18"/>
          <p:cNvSpPr txBox="1">
            <a:spLocks noGrp="1"/>
          </p:cNvSpPr>
          <p:nvPr>
            <p:ph type="title"/>
          </p:nvPr>
        </p:nvSpPr>
        <p:spPr>
          <a:xfrm>
            <a:off x="445770" y="77156"/>
            <a:ext cx="8155200" cy="12603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0" name="Google Shape;90;p18"/>
          <p:cNvSpPr txBox="1">
            <a:spLocks noGrp="1"/>
          </p:cNvSpPr>
          <p:nvPr>
            <p:ph type="body" idx="1"/>
          </p:nvPr>
        </p:nvSpPr>
        <p:spPr>
          <a:xfrm>
            <a:off x="2743200" y="1711506"/>
            <a:ext cx="5857800" cy="2774400"/>
          </a:xfrm>
          <a:prstGeom prst="rect">
            <a:avLst/>
          </a:prstGeom>
          <a:noFill/>
          <a:ln>
            <a:noFill/>
          </a:ln>
        </p:spPr>
        <p:txBody>
          <a:bodyPr spcFirstLastPara="1" wrap="square" lIns="0" tIns="171450" rIns="0" bIns="0" anchor="t" anchorCtr="0">
            <a:normAutofit/>
          </a:bodyPr>
          <a:lstStyle>
            <a:lvl1pPr marL="457200" lvl="0" indent="-323850" algn="l">
              <a:lnSpc>
                <a:spcPct val="90000"/>
              </a:lnSpc>
              <a:spcBef>
                <a:spcPts val="1400"/>
              </a:spcBef>
              <a:spcAft>
                <a:spcPts val="0"/>
              </a:spcAft>
              <a:buClr>
                <a:schemeClr val="dk1"/>
              </a:buClr>
              <a:buSzPts val="1500"/>
              <a:buFont typeface="Arial"/>
              <a:buChar char="•"/>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91" name="Google Shape;91;p18"/>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92" name="Google Shape;92;p18"/>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1728">
          <p15:clr>
            <a:srgbClr val="FBAE40"/>
          </p15:clr>
        </p15:guide>
        <p15:guide id="4" pos="4302">
          <p15:clr>
            <a:srgbClr val="FBAE40"/>
          </p15:clr>
        </p15:guide>
        <p15:guide id="5" pos="1458">
          <p15:clr>
            <a:srgbClr val="FBAE40"/>
          </p15:clr>
        </p15:guide>
        <p15:guide id="6" pos="3006">
          <p15:clr>
            <a:srgbClr val="FBAE40"/>
          </p15:clr>
        </p15:guide>
        <p15:guide id="7" orient="horz" pos="918">
          <p15:clr>
            <a:srgbClr val="FBAE40"/>
          </p15:clr>
        </p15:guide>
        <p15:guide id="8" orient="horz" pos="1080">
          <p15:clr>
            <a:srgbClr val="FBAE40"/>
          </p15:clr>
        </p15:guide>
        <p15:guide id="9" orient="horz" pos="414">
          <p15:clr>
            <a:srgbClr val="FBAE40"/>
          </p15:clr>
        </p15:guide>
        <p15:guide id="10" pos="4014">
          <p15:clr>
            <a:srgbClr val="FBAE40"/>
          </p15:clr>
        </p15:guide>
        <p15:guide id="11"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p:cSld name="Title">
    <p:bg>
      <p:bgPr>
        <a:solidFill>
          <a:schemeClr val="lt1"/>
        </a:solidFill>
        <a:effectLst/>
      </p:bgPr>
    </p:bg>
    <p:spTree>
      <p:nvGrpSpPr>
        <p:cNvPr id="1" name="Shape 93"/>
        <p:cNvGrpSpPr/>
        <p:nvPr/>
      </p:nvGrpSpPr>
      <p:grpSpPr>
        <a:xfrm>
          <a:off x="0" y="0"/>
          <a:ext cx="0" cy="0"/>
          <a:chOff x="0" y="0"/>
          <a:chExt cx="0" cy="0"/>
        </a:xfrm>
      </p:grpSpPr>
      <p:sp>
        <p:nvSpPr>
          <p:cNvPr id="94" name="Google Shape;94;p19"/>
          <p:cNvSpPr txBox="1">
            <a:spLocks noGrp="1"/>
          </p:cNvSpPr>
          <p:nvPr>
            <p:ph type="ctrTitle"/>
          </p:nvPr>
        </p:nvSpPr>
        <p:spPr>
          <a:xfrm>
            <a:off x="4732428" y="308609"/>
            <a:ext cx="4114800" cy="24690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4500"/>
              <a:buFont typeface="Franklin Gothic"/>
              <a:buNone/>
              <a:defRPr sz="45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grpSp>
        <p:nvGrpSpPr>
          <p:cNvPr id="95" name="Google Shape;95;p19"/>
          <p:cNvGrpSpPr/>
          <p:nvPr/>
        </p:nvGrpSpPr>
        <p:grpSpPr>
          <a:xfrm>
            <a:off x="1" y="569063"/>
            <a:ext cx="4574436" cy="4574436"/>
            <a:chOff x="0" y="12289"/>
            <a:chExt cx="3550" cy="3551"/>
          </a:xfrm>
        </p:grpSpPr>
        <p:sp>
          <p:nvSpPr>
            <p:cNvPr id="96" name="Google Shape;96;p19"/>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97" name="Google Shape;97;p19"/>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98" name="Google Shape;98;p19"/>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cxnSp>
        <p:nvCxnSpPr>
          <p:cNvPr id="99" name="Google Shape;99;p19"/>
          <p:cNvCxnSpPr/>
          <p:nvPr/>
        </p:nvCxnSpPr>
        <p:spPr>
          <a:xfrm>
            <a:off x="4732020" y="2962656"/>
            <a:ext cx="1600200" cy="3000"/>
          </a:xfrm>
          <a:prstGeom prst="straightConnector1">
            <a:avLst/>
          </a:prstGeom>
          <a:noFill/>
          <a:ln w="101600" cap="flat" cmpd="sng">
            <a:solidFill>
              <a:srgbClr val="5D7C3F"/>
            </a:solidFill>
            <a:prstDash val="solid"/>
            <a:miter lim="800000"/>
            <a:headEnd type="none" w="sm" len="sm"/>
            <a:tailEnd type="none" w="sm" len="sm"/>
          </a:ln>
        </p:spPr>
      </p:cxnSp>
      <p:sp>
        <p:nvSpPr>
          <p:cNvPr id="100" name="Google Shape;100;p19"/>
          <p:cNvSpPr txBox="1">
            <a:spLocks noGrp="1"/>
          </p:cNvSpPr>
          <p:nvPr>
            <p:ph type="body" idx="1"/>
          </p:nvPr>
        </p:nvSpPr>
        <p:spPr>
          <a:xfrm>
            <a:off x="4732429" y="3412164"/>
            <a:ext cx="4114800" cy="1234500"/>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800"/>
              </a:spcBef>
              <a:spcAft>
                <a:spcPts val="0"/>
              </a:spcAft>
              <a:buClr>
                <a:srgbClr val="5D7C3F"/>
              </a:buClr>
              <a:buSzPts val="1800"/>
              <a:buNone/>
              <a:defRPr sz="1800" b="1" i="0">
                <a:solidFill>
                  <a:srgbClr val="5D7C3F"/>
                </a:solidFill>
                <a:latin typeface="Libre Franklin"/>
                <a:ea typeface="Libre Franklin"/>
                <a:cs typeface="Libre Franklin"/>
                <a:sym typeface="Libre Franklin"/>
              </a:defRPr>
            </a:lvl1pPr>
            <a:lvl2pPr marL="914400" lvl="1" indent="-419100" algn="l">
              <a:lnSpc>
                <a:spcPct val="90000"/>
              </a:lnSpc>
              <a:spcBef>
                <a:spcPts val="400"/>
              </a:spcBef>
              <a:spcAft>
                <a:spcPts val="0"/>
              </a:spcAft>
              <a:buClr>
                <a:schemeClr val="dk1"/>
              </a:buClr>
              <a:buSzPts val="3000"/>
              <a:buChar char="•"/>
              <a:defRPr sz="3000"/>
            </a:lvl2pPr>
            <a:lvl3pPr marL="1371600" lvl="2" indent="-419100" algn="l">
              <a:lnSpc>
                <a:spcPct val="90000"/>
              </a:lnSpc>
              <a:spcBef>
                <a:spcPts val="400"/>
              </a:spcBef>
              <a:spcAft>
                <a:spcPts val="0"/>
              </a:spcAft>
              <a:buClr>
                <a:schemeClr val="dk1"/>
              </a:buClr>
              <a:buSzPts val="3000"/>
              <a:buChar char="•"/>
              <a:defRPr sz="3000"/>
            </a:lvl3pPr>
            <a:lvl4pPr marL="1828800" lvl="3" indent="-419100" algn="l">
              <a:lnSpc>
                <a:spcPct val="90000"/>
              </a:lnSpc>
              <a:spcBef>
                <a:spcPts val="400"/>
              </a:spcBef>
              <a:spcAft>
                <a:spcPts val="0"/>
              </a:spcAft>
              <a:buClr>
                <a:schemeClr val="dk1"/>
              </a:buClr>
              <a:buSzPts val="3000"/>
              <a:buChar char="•"/>
              <a:defRPr sz="3000"/>
            </a:lvl4pPr>
            <a:lvl5pPr marL="2286000" lvl="4" indent="-419100" algn="l">
              <a:lnSpc>
                <a:spcPct val="90000"/>
              </a:lnSpc>
              <a:spcBef>
                <a:spcPts val="400"/>
              </a:spcBef>
              <a:spcAft>
                <a:spcPts val="0"/>
              </a:spcAft>
              <a:buClr>
                <a:schemeClr val="dk1"/>
              </a:buClr>
              <a:buSzPts val="3000"/>
              <a:buChar char="•"/>
              <a:defRPr sz="30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ntent 2">
  <p:cSld name="Title and Two Content 2">
    <p:bg>
      <p:bgPr>
        <a:solidFill>
          <a:schemeClr val="lt1"/>
        </a:solidFill>
        <a:effectLst/>
      </p:bgPr>
    </p:bg>
    <p:spTree>
      <p:nvGrpSpPr>
        <p:cNvPr id="1" name="Shape 101"/>
        <p:cNvGrpSpPr/>
        <p:nvPr/>
      </p:nvGrpSpPr>
      <p:grpSpPr>
        <a:xfrm>
          <a:off x="0" y="0"/>
          <a:ext cx="0" cy="0"/>
          <a:chOff x="0" y="0"/>
          <a:chExt cx="0" cy="0"/>
        </a:xfrm>
      </p:grpSpPr>
      <p:grpSp>
        <p:nvGrpSpPr>
          <p:cNvPr id="102" name="Google Shape;102;p20"/>
          <p:cNvGrpSpPr/>
          <p:nvPr/>
        </p:nvGrpSpPr>
        <p:grpSpPr>
          <a:xfrm rot="10800000">
            <a:off x="6652530" y="0"/>
            <a:ext cx="2493906" cy="2493906"/>
            <a:chOff x="0" y="12289"/>
            <a:chExt cx="3550" cy="3551"/>
          </a:xfrm>
        </p:grpSpPr>
        <p:sp>
          <p:nvSpPr>
            <p:cNvPr id="103" name="Google Shape;103;p20"/>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04" name="Google Shape;104;p20"/>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05" name="Google Shape;105;p20"/>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106" name="Google Shape;106;p20"/>
          <p:cNvSpPr txBox="1">
            <a:spLocks noGrp="1"/>
          </p:cNvSpPr>
          <p:nvPr>
            <p:ph type="title"/>
          </p:nvPr>
        </p:nvSpPr>
        <p:spPr>
          <a:xfrm>
            <a:off x="445770" y="208597"/>
            <a:ext cx="7333800" cy="11208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7" name="Google Shape;107;p20"/>
          <p:cNvSpPr txBox="1">
            <a:spLocks noGrp="1"/>
          </p:cNvSpPr>
          <p:nvPr>
            <p:ph type="body" idx="1"/>
          </p:nvPr>
        </p:nvSpPr>
        <p:spPr>
          <a:xfrm>
            <a:off x="445770" y="2007394"/>
            <a:ext cx="3368100" cy="2698200"/>
          </a:xfrm>
          <a:prstGeom prst="rect">
            <a:avLst/>
          </a:prstGeom>
          <a:noFill/>
          <a:ln>
            <a:noFill/>
          </a:ln>
        </p:spPr>
        <p:txBody>
          <a:bodyPr spcFirstLastPara="1" wrap="square" lIns="0" tIns="34275" rIns="0" bIns="0" anchor="t" anchorCtr="0">
            <a:normAutofit/>
          </a:bodyPr>
          <a:lstStyle>
            <a:lvl1pPr marL="457200" lvl="0" indent="-228600" algn="l">
              <a:lnSpc>
                <a:spcPct val="90000"/>
              </a:lnSpc>
              <a:spcBef>
                <a:spcPts val="1400"/>
              </a:spcBef>
              <a:spcAft>
                <a:spcPts val="0"/>
              </a:spcAft>
              <a:buClr>
                <a:schemeClr val="dk1"/>
              </a:buClr>
              <a:buSzPts val="1500"/>
              <a:buFont typeface="Arial"/>
              <a:buNone/>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08" name="Google Shape;108;p20"/>
          <p:cNvSpPr txBox="1">
            <a:spLocks noGrp="1"/>
          </p:cNvSpPr>
          <p:nvPr>
            <p:ph type="body" idx="2"/>
          </p:nvPr>
        </p:nvSpPr>
        <p:spPr>
          <a:xfrm>
            <a:off x="4411424" y="2007394"/>
            <a:ext cx="3368100" cy="2698200"/>
          </a:xfrm>
          <a:prstGeom prst="rect">
            <a:avLst/>
          </a:prstGeom>
          <a:noFill/>
          <a:ln>
            <a:noFill/>
          </a:ln>
        </p:spPr>
        <p:txBody>
          <a:bodyPr spcFirstLastPara="1" wrap="square" lIns="0" tIns="34275" rIns="0" bIns="0" anchor="t" anchorCtr="0">
            <a:normAutofit/>
          </a:bodyPr>
          <a:lstStyle>
            <a:lvl1pPr marL="457200" lvl="0" indent="-228600" algn="l">
              <a:lnSpc>
                <a:spcPct val="90000"/>
              </a:lnSpc>
              <a:spcBef>
                <a:spcPts val="1400"/>
              </a:spcBef>
              <a:spcAft>
                <a:spcPts val="0"/>
              </a:spcAft>
              <a:buClr>
                <a:schemeClr val="dk1"/>
              </a:buClr>
              <a:buSzPts val="1500"/>
              <a:buFont typeface="Arial"/>
              <a:buNone/>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09" name="Google Shape;109;p20"/>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110" name="Google Shape;110;p20"/>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111" name="Google Shape;111;p20"/>
          <p:cNvCxnSpPr/>
          <p:nvPr/>
        </p:nvCxnSpPr>
        <p:spPr>
          <a:xfrm>
            <a:off x="445770" y="1611630"/>
            <a:ext cx="1600200" cy="300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
  <p:cSld name="Title and Content ">
    <p:bg>
      <p:bgPr>
        <a:solidFill>
          <a:schemeClr val="lt1"/>
        </a:solidFill>
        <a:effectLst/>
      </p:bgPr>
    </p:bg>
    <p:spTree>
      <p:nvGrpSpPr>
        <p:cNvPr id="1" name="Shape 112"/>
        <p:cNvGrpSpPr/>
        <p:nvPr/>
      </p:nvGrpSpPr>
      <p:grpSpPr>
        <a:xfrm>
          <a:off x="0" y="0"/>
          <a:ext cx="0" cy="0"/>
          <a:chOff x="0" y="0"/>
          <a:chExt cx="0" cy="0"/>
        </a:xfrm>
      </p:grpSpPr>
      <p:grpSp>
        <p:nvGrpSpPr>
          <p:cNvPr id="113" name="Google Shape;113;p21"/>
          <p:cNvGrpSpPr/>
          <p:nvPr/>
        </p:nvGrpSpPr>
        <p:grpSpPr>
          <a:xfrm>
            <a:off x="4771901" y="0"/>
            <a:ext cx="4371828" cy="2426621"/>
            <a:chOff x="5612972" y="1"/>
            <a:chExt cx="6615962" cy="3672247"/>
          </a:xfrm>
        </p:grpSpPr>
        <p:sp>
          <p:nvSpPr>
            <p:cNvPr id="114" name="Google Shape;114;p21"/>
            <p:cNvSpPr/>
            <p:nvPr/>
          </p:nvSpPr>
          <p:spPr>
            <a:xfrm>
              <a:off x="5612972" y="1"/>
              <a:ext cx="4408999" cy="3672247"/>
            </a:xfrm>
            <a:custGeom>
              <a:avLst/>
              <a:gdLst/>
              <a:ahLst/>
              <a:cxnLst/>
              <a:rect l="l" t="t" r="r" b="b"/>
              <a:pathLst>
                <a:path w="3578" h="2980" extrusionOk="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15" name="Google Shape;115;p21"/>
            <p:cNvSpPr/>
            <p:nvPr/>
          </p:nvSpPr>
          <p:spPr>
            <a:xfrm>
              <a:off x="6341233" y="1463970"/>
              <a:ext cx="2208196" cy="2208277"/>
            </a:xfrm>
            <a:custGeom>
              <a:avLst/>
              <a:gdLst/>
              <a:ahLst/>
              <a:cxnLst/>
              <a:rect l="l" t="t" r="r" b="b"/>
              <a:pathLst>
                <a:path w="1792" h="1792" extrusionOk="0">
                  <a:moveTo>
                    <a:pt x="597" y="0"/>
                  </a:moveTo>
                  <a:lnTo>
                    <a:pt x="0" y="598"/>
                  </a:lnTo>
                  <a:lnTo>
                    <a:pt x="1195" y="1792"/>
                  </a:lnTo>
                  <a:lnTo>
                    <a:pt x="1792" y="1195"/>
                  </a:lnTo>
                  <a:lnTo>
                    <a:pt x="597" y="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16" name="Google Shape;116;p21"/>
            <p:cNvSpPr/>
            <p:nvPr/>
          </p:nvSpPr>
          <p:spPr>
            <a:xfrm>
              <a:off x="8555590" y="1"/>
              <a:ext cx="1457755" cy="729520"/>
            </a:xfrm>
            <a:custGeom>
              <a:avLst/>
              <a:gdLst/>
              <a:ahLst/>
              <a:cxnLst/>
              <a:rect l="l" t="t" r="r" b="b"/>
              <a:pathLst>
                <a:path w="1183" h="592" extrusionOk="0">
                  <a:moveTo>
                    <a:pt x="1183" y="0"/>
                  </a:moveTo>
                  <a:lnTo>
                    <a:pt x="0" y="0"/>
                  </a:lnTo>
                  <a:lnTo>
                    <a:pt x="591" y="591"/>
                  </a:lnTo>
                  <a:lnTo>
                    <a:pt x="1183"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17" name="Google Shape;117;p21"/>
            <p:cNvSpPr/>
            <p:nvPr/>
          </p:nvSpPr>
          <p:spPr>
            <a:xfrm>
              <a:off x="7076887" y="728289"/>
              <a:ext cx="2208196" cy="2208277"/>
            </a:xfrm>
            <a:custGeom>
              <a:avLst/>
              <a:gdLst/>
              <a:ahLst/>
              <a:cxnLst/>
              <a:rect l="l" t="t" r="r" b="b"/>
              <a:pathLst>
                <a:path w="1792" h="1792" extrusionOk="0">
                  <a:moveTo>
                    <a:pt x="598" y="0"/>
                  </a:moveTo>
                  <a:lnTo>
                    <a:pt x="0" y="597"/>
                  </a:lnTo>
                  <a:lnTo>
                    <a:pt x="1195" y="1792"/>
                  </a:lnTo>
                  <a:lnTo>
                    <a:pt x="1792" y="1195"/>
                  </a:lnTo>
                  <a:lnTo>
                    <a:pt x="598"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18" name="Google Shape;118;p21"/>
            <p:cNvSpPr/>
            <p:nvPr/>
          </p:nvSpPr>
          <p:spPr>
            <a:xfrm>
              <a:off x="9285083" y="728289"/>
              <a:ext cx="2943851" cy="2943959"/>
            </a:xfrm>
            <a:custGeom>
              <a:avLst/>
              <a:gdLst/>
              <a:ahLst/>
              <a:cxnLst/>
              <a:rect l="l" t="t" r="r" b="b"/>
              <a:pathLst>
                <a:path w="2389" h="2389" extrusionOk="0">
                  <a:moveTo>
                    <a:pt x="2389" y="1195"/>
                  </a:moveTo>
                  <a:lnTo>
                    <a:pt x="1194" y="0"/>
                  </a:lnTo>
                  <a:lnTo>
                    <a:pt x="0" y="1195"/>
                  </a:lnTo>
                  <a:lnTo>
                    <a:pt x="1194" y="2389"/>
                  </a:lnTo>
                  <a:lnTo>
                    <a:pt x="2389" y="1195"/>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119" name="Google Shape;119;p21"/>
          <p:cNvSpPr txBox="1">
            <a:spLocks noGrp="1"/>
          </p:cNvSpPr>
          <p:nvPr>
            <p:ph type="title"/>
          </p:nvPr>
        </p:nvSpPr>
        <p:spPr>
          <a:xfrm>
            <a:off x="4739164" y="2624750"/>
            <a:ext cx="3704700" cy="19071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120" name="Google Shape;120;p21"/>
          <p:cNvCxnSpPr/>
          <p:nvPr/>
        </p:nvCxnSpPr>
        <p:spPr>
          <a:xfrm>
            <a:off x="4760595" y="4734878"/>
            <a:ext cx="1600200" cy="3000"/>
          </a:xfrm>
          <a:prstGeom prst="straightConnector1">
            <a:avLst/>
          </a:prstGeom>
          <a:noFill/>
          <a:ln w="101600" cap="flat" cmpd="sng">
            <a:solidFill>
              <a:srgbClr val="5D7C3F"/>
            </a:solidFill>
            <a:prstDash val="solid"/>
            <a:miter lim="800000"/>
            <a:headEnd type="none" w="sm" len="sm"/>
            <a:tailEnd type="none" w="sm" len="sm"/>
          </a:ln>
        </p:spPr>
      </p:cxnSp>
      <p:sp>
        <p:nvSpPr>
          <p:cNvPr id="121" name="Google Shape;121;p21"/>
          <p:cNvSpPr txBox="1">
            <a:spLocks noGrp="1"/>
          </p:cNvSpPr>
          <p:nvPr>
            <p:ph type="body" idx="1"/>
          </p:nvPr>
        </p:nvSpPr>
        <p:spPr>
          <a:xfrm>
            <a:off x="452914" y="342901"/>
            <a:ext cx="3898800" cy="1728900"/>
          </a:xfrm>
          <a:prstGeom prst="rect">
            <a:avLst/>
          </a:prstGeom>
          <a:noFill/>
          <a:ln>
            <a:noFill/>
          </a:ln>
        </p:spPr>
        <p:txBody>
          <a:bodyPr spcFirstLastPara="1" wrap="square" lIns="0" tIns="205725" rIns="68575" bIns="34275" anchor="t" anchorCtr="0">
            <a:normAutofit/>
          </a:bodyPr>
          <a:lstStyle>
            <a:lvl1pPr marL="457200" lvl="0" indent="-323850" algn="l">
              <a:lnSpc>
                <a:spcPct val="90000"/>
              </a:lnSpc>
              <a:spcBef>
                <a:spcPts val="1400"/>
              </a:spcBef>
              <a:spcAft>
                <a:spcPts val="0"/>
              </a:spcAft>
              <a:buClr>
                <a:schemeClr val="dk1"/>
              </a:buClr>
              <a:buSzPts val="1500"/>
              <a:buFont typeface="Franklin Gothic"/>
              <a:buAutoNum type="arabicPeriod"/>
              <a:defRPr sz="1500"/>
            </a:lvl1pPr>
            <a:lvl2pPr marL="914400" lvl="1" indent="-323850" algn="l">
              <a:lnSpc>
                <a:spcPct val="90000"/>
              </a:lnSpc>
              <a:spcBef>
                <a:spcPts val="1400"/>
              </a:spcBef>
              <a:spcAft>
                <a:spcPts val="0"/>
              </a:spcAft>
              <a:buClr>
                <a:schemeClr val="dk1"/>
              </a:buClr>
              <a:buSzPts val="1500"/>
              <a:buFont typeface="Franklin Gothic"/>
              <a:buAutoNum type="alphaLcPeriod"/>
              <a:defRPr sz="1500"/>
            </a:lvl2pPr>
            <a:lvl3pPr marL="1371600" lvl="2" indent="-323850" algn="l">
              <a:lnSpc>
                <a:spcPct val="90000"/>
              </a:lnSpc>
              <a:spcBef>
                <a:spcPts val="1400"/>
              </a:spcBef>
              <a:spcAft>
                <a:spcPts val="0"/>
              </a:spcAft>
              <a:buClr>
                <a:schemeClr val="dk1"/>
              </a:buClr>
              <a:buSzPts val="1500"/>
              <a:buFont typeface="Franklin Gothic"/>
              <a:buAutoNum type="arabicParenR"/>
              <a:defRPr sz="1500"/>
            </a:lvl3pPr>
            <a:lvl4pPr marL="1828800" lvl="3" indent="-228600" algn="l">
              <a:lnSpc>
                <a:spcPct val="90000"/>
              </a:lnSpc>
              <a:spcBef>
                <a:spcPts val="1400"/>
              </a:spcBef>
              <a:spcAft>
                <a:spcPts val="0"/>
              </a:spcAft>
              <a:buClr>
                <a:schemeClr val="dk1"/>
              </a:buClr>
              <a:buSzPts val="1500"/>
              <a:buFont typeface="Franklin Gothic"/>
              <a:buNone/>
              <a:defRPr sz="1500"/>
            </a:lvl4pPr>
            <a:lvl5pPr marL="2286000" lvl="4" indent="-323850" algn="l">
              <a:lnSpc>
                <a:spcPct val="90000"/>
              </a:lnSpc>
              <a:spcBef>
                <a:spcPts val="1400"/>
              </a:spcBef>
              <a:spcAft>
                <a:spcPts val="0"/>
              </a:spcAft>
              <a:buClr>
                <a:schemeClr val="dk1"/>
              </a:buClr>
              <a:buSzPts val="1500"/>
              <a:buFont typeface="Franklin Gothic"/>
              <a:buAutoNum type="arabicPeriod"/>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22" name="Google Shape;122;p21"/>
          <p:cNvSpPr txBox="1">
            <a:spLocks noGrp="1"/>
          </p:cNvSpPr>
          <p:nvPr>
            <p:ph type="body" idx="2"/>
          </p:nvPr>
        </p:nvSpPr>
        <p:spPr>
          <a:xfrm>
            <a:off x="445770" y="2107946"/>
            <a:ext cx="3898800" cy="2489700"/>
          </a:xfrm>
          <a:prstGeom prst="rect">
            <a:avLst/>
          </a:prstGeom>
          <a:noFill/>
          <a:ln>
            <a:noFill/>
          </a:ln>
        </p:spPr>
        <p:txBody>
          <a:bodyPr spcFirstLastPara="1" wrap="square" lIns="0" tIns="34275" rIns="0" bIns="0" anchor="t" anchorCtr="0">
            <a:normAutofit/>
          </a:bodyPr>
          <a:lstStyle>
            <a:lvl1pPr marL="457200" lvl="0" indent="-228600" algn="l">
              <a:lnSpc>
                <a:spcPct val="90000"/>
              </a:lnSpc>
              <a:spcBef>
                <a:spcPts val="1400"/>
              </a:spcBef>
              <a:spcAft>
                <a:spcPts val="0"/>
              </a:spcAft>
              <a:buClr>
                <a:schemeClr val="dk1"/>
              </a:buClr>
              <a:buSzPts val="1500"/>
              <a:buFont typeface="Arial"/>
              <a:buNone/>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23" name="Google Shape;123;p21"/>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124" name="Google Shape;124;p21"/>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Picture">
  <p:cSld name="Title Content and Picture">
    <p:bg>
      <p:bgPr>
        <a:solidFill>
          <a:schemeClr val="lt1"/>
        </a:solidFill>
        <a:effectLst/>
      </p:bgPr>
    </p:bg>
    <p:spTree>
      <p:nvGrpSpPr>
        <p:cNvPr id="1" name="Shape 125"/>
        <p:cNvGrpSpPr/>
        <p:nvPr/>
      </p:nvGrpSpPr>
      <p:grpSpPr>
        <a:xfrm>
          <a:off x="0" y="0"/>
          <a:ext cx="0" cy="0"/>
          <a:chOff x="0" y="0"/>
          <a:chExt cx="0" cy="0"/>
        </a:xfrm>
      </p:grpSpPr>
      <p:sp>
        <p:nvSpPr>
          <p:cNvPr id="126" name="Google Shape;126;p22"/>
          <p:cNvSpPr txBox="1">
            <a:spLocks noGrp="1"/>
          </p:cNvSpPr>
          <p:nvPr>
            <p:ph type="title"/>
          </p:nvPr>
        </p:nvSpPr>
        <p:spPr>
          <a:xfrm>
            <a:off x="431483" y="208597"/>
            <a:ext cx="3797700" cy="17655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7" name="Google Shape;127;p22"/>
          <p:cNvSpPr txBox="1">
            <a:spLocks noGrp="1"/>
          </p:cNvSpPr>
          <p:nvPr>
            <p:ph type="body" idx="1"/>
          </p:nvPr>
        </p:nvSpPr>
        <p:spPr>
          <a:xfrm>
            <a:off x="445770" y="2459684"/>
            <a:ext cx="3783300" cy="2245800"/>
          </a:xfrm>
          <a:prstGeom prst="rect">
            <a:avLst/>
          </a:prstGeom>
          <a:noFill/>
          <a:ln>
            <a:noFill/>
          </a:ln>
        </p:spPr>
        <p:txBody>
          <a:bodyPr spcFirstLastPara="1" wrap="square" lIns="0" tIns="171450" rIns="0" bIns="0" anchor="t" anchorCtr="0">
            <a:normAutofit/>
          </a:bodyPr>
          <a:lstStyle>
            <a:lvl1pPr marL="457200" lvl="0" indent="-228600" algn="l">
              <a:lnSpc>
                <a:spcPct val="90000"/>
              </a:lnSpc>
              <a:spcBef>
                <a:spcPts val="1400"/>
              </a:spcBef>
              <a:spcAft>
                <a:spcPts val="0"/>
              </a:spcAft>
              <a:buClr>
                <a:schemeClr val="dk1"/>
              </a:buClr>
              <a:buSzPts val="1500"/>
              <a:buFont typeface="Arial"/>
              <a:buNone/>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cxnSp>
        <p:nvCxnSpPr>
          <p:cNvPr id="128" name="Google Shape;128;p22"/>
          <p:cNvCxnSpPr/>
          <p:nvPr/>
        </p:nvCxnSpPr>
        <p:spPr>
          <a:xfrm>
            <a:off x="445770" y="2248094"/>
            <a:ext cx="1600200" cy="3000"/>
          </a:xfrm>
          <a:prstGeom prst="straightConnector1">
            <a:avLst/>
          </a:prstGeom>
          <a:noFill/>
          <a:ln w="101600" cap="flat" cmpd="sng">
            <a:solidFill>
              <a:srgbClr val="5D7C3F"/>
            </a:solidFill>
            <a:prstDash val="solid"/>
            <a:miter lim="800000"/>
            <a:headEnd type="none" w="sm" len="sm"/>
            <a:tailEnd type="none" w="sm" len="sm"/>
          </a:ln>
        </p:spPr>
      </p:cxnSp>
      <p:sp>
        <p:nvSpPr>
          <p:cNvPr id="129" name="Google Shape;129;p22"/>
          <p:cNvSpPr>
            <a:spLocks noGrp="1"/>
          </p:cNvSpPr>
          <p:nvPr>
            <p:ph type="pic" idx="2"/>
          </p:nvPr>
        </p:nvSpPr>
        <p:spPr>
          <a:xfrm>
            <a:off x="4572000" y="0"/>
            <a:ext cx="4588800" cy="5143500"/>
          </a:xfrm>
          <a:prstGeom prst="rect">
            <a:avLst/>
          </a:prstGeom>
          <a:noFill/>
          <a:ln>
            <a:noFill/>
          </a:ln>
        </p:spPr>
      </p:sp>
      <p:sp>
        <p:nvSpPr>
          <p:cNvPr id="130" name="Google Shape;130;p22"/>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131" name="Google Shape;131;p22"/>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Content and Table">
  <p:cSld name="Title Content and Table">
    <p:bg>
      <p:bgPr>
        <a:solidFill>
          <a:schemeClr val="lt1"/>
        </a:solidFill>
        <a:effectLst/>
      </p:bgPr>
    </p:bg>
    <p:spTree>
      <p:nvGrpSpPr>
        <p:cNvPr id="1" name="Shape 132"/>
        <p:cNvGrpSpPr/>
        <p:nvPr/>
      </p:nvGrpSpPr>
      <p:grpSpPr>
        <a:xfrm>
          <a:off x="0" y="0"/>
          <a:ext cx="0" cy="0"/>
          <a:chOff x="0" y="0"/>
          <a:chExt cx="0" cy="0"/>
        </a:xfrm>
      </p:grpSpPr>
      <p:grpSp>
        <p:nvGrpSpPr>
          <p:cNvPr id="133" name="Google Shape;133;p23"/>
          <p:cNvGrpSpPr/>
          <p:nvPr/>
        </p:nvGrpSpPr>
        <p:grpSpPr>
          <a:xfrm rot="5400000" flipH="1">
            <a:off x="0" y="2925099"/>
            <a:ext cx="2219420" cy="2219419"/>
            <a:chOff x="0" y="12289"/>
            <a:chExt cx="3550" cy="3551"/>
          </a:xfrm>
        </p:grpSpPr>
        <p:sp>
          <p:nvSpPr>
            <p:cNvPr id="134" name="Google Shape;134;p23"/>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35" name="Google Shape;135;p23"/>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36" name="Google Shape;136;p23"/>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137" name="Google Shape;137;p23"/>
          <p:cNvSpPr txBox="1">
            <a:spLocks noGrp="1"/>
          </p:cNvSpPr>
          <p:nvPr>
            <p:ph type="title"/>
          </p:nvPr>
        </p:nvSpPr>
        <p:spPr>
          <a:xfrm>
            <a:off x="2746057" y="3496288"/>
            <a:ext cx="5952300" cy="10356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138" name="Google Shape;138;p23"/>
          <p:cNvCxnSpPr/>
          <p:nvPr/>
        </p:nvCxnSpPr>
        <p:spPr>
          <a:xfrm>
            <a:off x="2753201" y="4734878"/>
            <a:ext cx="1600200" cy="3000"/>
          </a:xfrm>
          <a:prstGeom prst="straightConnector1">
            <a:avLst/>
          </a:prstGeom>
          <a:noFill/>
          <a:ln w="101600" cap="flat" cmpd="sng">
            <a:solidFill>
              <a:srgbClr val="5D7C3F"/>
            </a:solidFill>
            <a:prstDash val="solid"/>
            <a:miter lim="800000"/>
            <a:headEnd type="none" w="sm" len="sm"/>
            <a:tailEnd type="none" w="sm" len="sm"/>
          </a:ln>
        </p:spPr>
      </p:cxnSp>
      <p:sp>
        <p:nvSpPr>
          <p:cNvPr id="139" name="Google Shape;139;p23"/>
          <p:cNvSpPr txBox="1">
            <a:spLocks noGrp="1"/>
          </p:cNvSpPr>
          <p:nvPr>
            <p:ph type="body" idx="1"/>
          </p:nvPr>
        </p:nvSpPr>
        <p:spPr>
          <a:xfrm>
            <a:off x="452914" y="438004"/>
            <a:ext cx="2118900" cy="2999400"/>
          </a:xfrm>
          <a:prstGeom prst="rect">
            <a:avLst/>
          </a:prstGeom>
          <a:noFill/>
          <a:ln>
            <a:noFill/>
          </a:ln>
        </p:spPr>
        <p:txBody>
          <a:bodyPr spcFirstLastPara="1" wrap="square" lIns="0" tIns="205725" rIns="68575" bIns="34275" anchor="t" anchorCtr="0">
            <a:normAutofit/>
          </a:bodyPr>
          <a:lstStyle>
            <a:lvl1pPr marL="457200" lvl="0" indent="-228600" algn="l">
              <a:lnSpc>
                <a:spcPct val="90000"/>
              </a:lnSpc>
              <a:spcBef>
                <a:spcPts val="1400"/>
              </a:spcBef>
              <a:spcAft>
                <a:spcPts val="0"/>
              </a:spcAft>
              <a:buClr>
                <a:schemeClr val="dk1"/>
              </a:buClr>
              <a:buSzPts val="1500"/>
              <a:buFont typeface="Arial"/>
              <a:buNone/>
              <a:defRPr sz="1500"/>
            </a:lvl1pPr>
            <a:lvl2pPr marL="914400" lvl="1" indent="-228600" algn="l">
              <a:lnSpc>
                <a:spcPct val="90000"/>
              </a:lnSpc>
              <a:spcBef>
                <a:spcPts val="1400"/>
              </a:spcBef>
              <a:spcAft>
                <a:spcPts val="0"/>
              </a:spcAft>
              <a:buClr>
                <a:schemeClr val="dk1"/>
              </a:buClr>
              <a:buSzPts val="1500"/>
              <a:buNone/>
              <a:defRPr sz="1500"/>
            </a:lvl2pPr>
            <a:lvl3pPr marL="1371600" lvl="2" indent="-228600" algn="l">
              <a:lnSpc>
                <a:spcPct val="90000"/>
              </a:lnSpc>
              <a:spcBef>
                <a:spcPts val="1400"/>
              </a:spcBef>
              <a:spcAft>
                <a:spcPts val="0"/>
              </a:spcAft>
              <a:buClr>
                <a:schemeClr val="dk1"/>
              </a:buClr>
              <a:buSzPts val="1500"/>
              <a:buNone/>
              <a:defRPr sz="1500"/>
            </a:lvl3pPr>
            <a:lvl4pPr marL="1828800" lvl="3" indent="-228600" algn="l">
              <a:lnSpc>
                <a:spcPct val="90000"/>
              </a:lnSpc>
              <a:spcBef>
                <a:spcPts val="1400"/>
              </a:spcBef>
              <a:spcAft>
                <a:spcPts val="0"/>
              </a:spcAft>
              <a:buClr>
                <a:schemeClr val="dk1"/>
              </a:buClr>
              <a:buSzPts val="1500"/>
              <a:buNone/>
              <a:defRPr sz="1500"/>
            </a:lvl4pPr>
            <a:lvl5pPr marL="2286000" lvl="4" indent="-228600" algn="l">
              <a:lnSpc>
                <a:spcPct val="90000"/>
              </a:lnSpc>
              <a:spcBef>
                <a:spcPts val="1400"/>
              </a:spcBef>
              <a:spcAft>
                <a:spcPts val="0"/>
              </a:spcAft>
              <a:buClr>
                <a:schemeClr val="dk1"/>
              </a:buClr>
              <a:buSzPts val="1500"/>
              <a:buNone/>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40" name="Google Shape;140;p23"/>
          <p:cNvSpPr txBox="1">
            <a:spLocks noGrp="1"/>
          </p:cNvSpPr>
          <p:nvPr>
            <p:ph type="body" idx="2"/>
          </p:nvPr>
        </p:nvSpPr>
        <p:spPr>
          <a:xfrm>
            <a:off x="2753201" y="438004"/>
            <a:ext cx="5945100" cy="2999400"/>
          </a:xfrm>
          <a:prstGeom prst="rect">
            <a:avLst/>
          </a:prstGeom>
          <a:noFill/>
          <a:ln>
            <a:noFill/>
          </a:ln>
        </p:spPr>
        <p:txBody>
          <a:bodyPr spcFirstLastPara="1" wrap="square" lIns="0" tIns="34275" rIns="68575" bIns="34275" anchor="t" anchorCtr="0">
            <a:normAutofit/>
          </a:bodyPr>
          <a:lstStyle>
            <a:lvl1pPr marL="457200" lvl="0" indent="-228600" algn="l">
              <a:lnSpc>
                <a:spcPct val="90000"/>
              </a:lnSpc>
              <a:spcBef>
                <a:spcPts val="1400"/>
              </a:spcBef>
              <a:spcAft>
                <a:spcPts val="0"/>
              </a:spcAft>
              <a:buClr>
                <a:schemeClr val="dk1"/>
              </a:buClr>
              <a:buSzPts val="1500"/>
              <a:buNone/>
              <a:defRPr sz="1500"/>
            </a:lvl1pPr>
            <a:lvl2pPr marL="914400" lvl="1" indent="-323850" algn="l">
              <a:lnSpc>
                <a:spcPct val="90000"/>
              </a:lnSpc>
              <a:spcBef>
                <a:spcPts val="5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41" name="Google Shape;141;p23"/>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142" name="Google Shape;142;p23"/>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bg>
      <p:bgPr>
        <a:solidFill>
          <a:schemeClr val="lt1"/>
        </a:solidFill>
        <a:effectLst/>
      </p:bgPr>
    </p:bg>
    <p:spTree>
      <p:nvGrpSpPr>
        <p:cNvPr id="1" name="Shape 143"/>
        <p:cNvGrpSpPr/>
        <p:nvPr/>
      </p:nvGrpSpPr>
      <p:grpSpPr>
        <a:xfrm>
          <a:off x="0" y="0"/>
          <a:ext cx="0" cy="0"/>
          <a:chOff x="0" y="0"/>
          <a:chExt cx="0" cy="0"/>
        </a:xfrm>
      </p:grpSpPr>
      <p:grpSp>
        <p:nvGrpSpPr>
          <p:cNvPr id="144" name="Google Shape;144;p24"/>
          <p:cNvGrpSpPr/>
          <p:nvPr/>
        </p:nvGrpSpPr>
        <p:grpSpPr>
          <a:xfrm rot="10800000">
            <a:off x="6652530" y="0"/>
            <a:ext cx="2493906" cy="2493906"/>
            <a:chOff x="0" y="12289"/>
            <a:chExt cx="3550" cy="3551"/>
          </a:xfrm>
        </p:grpSpPr>
        <p:sp>
          <p:nvSpPr>
            <p:cNvPr id="145" name="Google Shape;145;p24"/>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46" name="Google Shape;146;p24"/>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47" name="Google Shape;147;p24"/>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148" name="Google Shape;148;p24"/>
          <p:cNvSpPr txBox="1">
            <a:spLocks noGrp="1"/>
          </p:cNvSpPr>
          <p:nvPr>
            <p:ph type="title"/>
          </p:nvPr>
        </p:nvSpPr>
        <p:spPr>
          <a:xfrm>
            <a:off x="445770" y="148806"/>
            <a:ext cx="8229600" cy="11808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149" name="Google Shape;149;p24"/>
          <p:cNvCxnSpPr/>
          <p:nvPr/>
        </p:nvCxnSpPr>
        <p:spPr>
          <a:xfrm>
            <a:off x="445770" y="1611630"/>
            <a:ext cx="1600200" cy="3000"/>
          </a:xfrm>
          <a:prstGeom prst="straightConnector1">
            <a:avLst/>
          </a:prstGeom>
          <a:noFill/>
          <a:ln w="101600" cap="flat" cmpd="sng">
            <a:solidFill>
              <a:srgbClr val="5D7C3F"/>
            </a:solidFill>
            <a:prstDash val="solid"/>
            <a:miter lim="800000"/>
            <a:headEnd type="none" w="sm" len="sm"/>
            <a:tailEnd type="none" w="sm" len="sm"/>
          </a:ln>
        </p:spPr>
      </p:cxnSp>
      <p:sp>
        <p:nvSpPr>
          <p:cNvPr id="150" name="Google Shape;150;p24"/>
          <p:cNvSpPr txBox="1">
            <a:spLocks noGrp="1"/>
          </p:cNvSpPr>
          <p:nvPr>
            <p:ph type="body" idx="1"/>
          </p:nvPr>
        </p:nvSpPr>
        <p:spPr>
          <a:xfrm>
            <a:off x="446642" y="2007394"/>
            <a:ext cx="4310100" cy="2698200"/>
          </a:xfrm>
          <a:prstGeom prst="rect">
            <a:avLst/>
          </a:prstGeom>
          <a:noFill/>
          <a:ln>
            <a:noFill/>
          </a:ln>
        </p:spPr>
        <p:txBody>
          <a:bodyPr spcFirstLastPara="1" wrap="square" lIns="0" tIns="34275" rIns="68575" bIns="34275" anchor="t" anchorCtr="0">
            <a:normAutofit/>
          </a:bodyPr>
          <a:lstStyle>
            <a:lvl1pPr marL="457200" lvl="0" indent="-228600" algn="l">
              <a:lnSpc>
                <a:spcPct val="90000"/>
              </a:lnSpc>
              <a:spcBef>
                <a:spcPts val="1400"/>
              </a:spcBef>
              <a:spcAft>
                <a:spcPts val="0"/>
              </a:spcAft>
              <a:buClr>
                <a:schemeClr val="dk1"/>
              </a:buClr>
              <a:buSzPts val="1500"/>
              <a:buNone/>
              <a:defRPr sz="1500"/>
            </a:lvl1pPr>
            <a:lvl2pPr marL="914400" lvl="1" indent="-323850" algn="l">
              <a:lnSpc>
                <a:spcPct val="90000"/>
              </a:lnSpc>
              <a:spcBef>
                <a:spcPts val="5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51" name="Google Shape;151;p24"/>
          <p:cNvSpPr txBox="1">
            <a:spLocks noGrp="1"/>
          </p:cNvSpPr>
          <p:nvPr>
            <p:ph type="body" idx="2"/>
          </p:nvPr>
        </p:nvSpPr>
        <p:spPr>
          <a:xfrm>
            <a:off x="5715000" y="2007394"/>
            <a:ext cx="2960400" cy="2698200"/>
          </a:xfrm>
          <a:prstGeom prst="rect">
            <a:avLst/>
          </a:prstGeom>
          <a:noFill/>
          <a:ln>
            <a:noFill/>
          </a:ln>
        </p:spPr>
        <p:txBody>
          <a:bodyPr spcFirstLastPara="1" wrap="square" lIns="0" tIns="34275" rIns="68575" bIns="34275" anchor="t" anchorCtr="0">
            <a:normAutofit/>
          </a:bodyPr>
          <a:lstStyle>
            <a:lvl1pPr marL="457200" lvl="0" indent="-323850" algn="l">
              <a:lnSpc>
                <a:spcPct val="90000"/>
              </a:lnSpc>
              <a:spcBef>
                <a:spcPts val="1400"/>
              </a:spcBef>
              <a:spcAft>
                <a:spcPts val="0"/>
              </a:spcAft>
              <a:buClr>
                <a:schemeClr val="dk1"/>
              </a:buClr>
              <a:buSzPts val="1500"/>
              <a:buFont typeface="Arial"/>
              <a:buChar char="•"/>
              <a:defRPr sz="1500"/>
            </a:lvl1pPr>
            <a:lvl2pPr marL="914400" lvl="1" indent="-323850" algn="l">
              <a:lnSpc>
                <a:spcPct val="90000"/>
              </a:lnSpc>
              <a:spcBef>
                <a:spcPts val="1400"/>
              </a:spcBef>
              <a:spcAft>
                <a:spcPts val="0"/>
              </a:spcAft>
              <a:buClr>
                <a:schemeClr val="dk1"/>
              </a:buClr>
              <a:buSzPts val="1500"/>
              <a:buChar char="•"/>
              <a:defRPr sz="1500"/>
            </a:lvl2pPr>
            <a:lvl3pPr marL="1371600" lvl="2" indent="-323850" algn="l">
              <a:lnSpc>
                <a:spcPct val="90000"/>
              </a:lnSpc>
              <a:spcBef>
                <a:spcPts val="1400"/>
              </a:spcBef>
              <a:spcAft>
                <a:spcPts val="0"/>
              </a:spcAft>
              <a:buClr>
                <a:schemeClr val="dk1"/>
              </a:buClr>
              <a:buSzPts val="1500"/>
              <a:buChar char="•"/>
              <a:defRPr sz="1500"/>
            </a:lvl3pPr>
            <a:lvl4pPr marL="1828800" lvl="3" indent="-323850" algn="l">
              <a:lnSpc>
                <a:spcPct val="90000"/>
              </a:lnSpc>
              <a:spcBef>
                <a:spcPts val="1400"/>
              </a:spcBef>
              <a:spcAft>
                <a:spcPts val="0"/>
              </a:spcAft>
              <a:buClr>
                <a:schemeClr val="dk1"/>
              </a:buClr>
              <a:buSzPts val="1500"/>
              <a:buChar char="•"/>
              <a:defRPr sz="1500"/>
            </a:lvl4pPr>
            <a:lvl5pPr marL="2286000" lvl="4" indent="-323850" algn="l">
              <a:lnSpc>
                <a:spcPct val="90000"/>
              </a:lnSpc>
              <a:spcBef>
                <a:spcPts val="1400"/>
              </a:spcBef>
              <a:spcAft>
                <a:spcPts val="0"/>
              </a:spcAft>
              <a:buClr>
                <a:schemeClr val="dk1"/>
              </a:buClr>
              <a:buSzPts val="1500"/>
              <a:buChar char="•"/>
              <a:defRPr sz="15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52" name="Google Shape;152;p24"/>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3" name="Google Shape;153;p24"/>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 2">
  <p:cSld name="Table 2">
    <p:bg>
      <p:bgPr>
        <a:solidFill>
          <a:schemeClr val="lt1"/>
        </a:solidFill>
        <a:effectLst/>
      </p:bgPr>
    </p:bg>
    <p:spTree>
      <p:nvGrpSpPr>
        <p:cNvPr id="1" name="Shape 154"/>
        <p:cNvGrpSpPr/>
        <p:nvPr/>
      </p:nvGrpSpPr>
      <p:grpSpPr>
        <a:xfrm>
          <a:off x="0" y="0"/>
          <a:ext cx="0" cy="0"/>
          <a:chOff x="0" y="0"/>
          <a:chExt cx="0" cy="0"/>
        </a:xfrm>
      </p:grpSpPr>
      <p:sp>
        <p:nvSpPr>
          <p:cNvPr id="155" name="Google Shape;155;p25"/>
          <p:cNvSpPr txBox="1">
            <a:spLocks noGrp="1"/>
          </p:cNvSpPr>
          <p:nvPr>
            <p:ph type="title"/>
          </p:nvPr>
        </p:nvSpPr>
        <p:spPr>
          <a:xfrm>
            <a:off x="445770" y="151800"/>
            <a:ext cx="8229600" cy="11778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3300"/>
              <a:buFont typeface="Franklin Gothic"/>
              <a:buNone/>
              <a:defRPr sz="33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6" name="Google Shape;156;p25"/>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ru"/>
              <a:t>‹#›</a:t>
            </a:fld>
            <a:endParaRPr>
              <a:latin typeface="Libre Franklin"/>
              <a:ea typeface="Libre Franklin"/>
              <a:cs typeface="Libre Franklin"/>
              <a:sym typeface="Libre Franklin"/>
            </a:endParaRPr>
          </a:p>
        </p:txBody>
      </p:sp>
      <p:sp>
        <p:nvSpPr>
          <p:cNvPr id="157" name="Google Shape;157;p25"/>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cxnSp>
        <p:nvCxnSpPr>
          <p:cNvPr id="158" name="Google Shape;158;p25"/>
          <p:cNvCxnSpPr/>
          <p:nvPr/>
        </p:nvCxnSpPr>
        <p:spPr>
          <a:xfrm>
            <a:off x="445770" y="1611630"/>
            <a:ext cx="1600200" cy="300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pos="450">
          <p15:clr>
            <a:srgbClr val="FBAE40"/>
          </p15:clr>
        </p15:guide>
        <p15:guide id="2" pos="5310">
          <p15:clr>
            <a:srgbClr val="FBAE40"/>
          </p15:clr>
        </p15:guide>
        <p15:guide id="3" pos="2160">
          <p15:clr>
            <a:srgbClr val="FBAE40"/>
          </p15:clr>
        </p15:guide>
        <p15:guide id="4" pos="3870">
          <p15:clr>
            <a:srgbClr val="FBAE40"/>
          </p15:clr>
        </p15:guide>
        <p15:guide id="5" pos="1890">
          <p15:clr>
            <a:srgbClr val="FBAE40"/>
          </p15:clr>
        </p15:guide>
        <p15:guide id="6" pos="3600">
          <p15:clr>
            <a:srgbClr val="FBAE40"/>
          </p15:clr>
        </p15:guide>
        <p15:guide id="7" orient="horz" pos="918">
          <p15:clr>
            <a:srgbClr val="FBAE40"/>
          </p15:clr>
        </p15:guide>
        <p15:guide id="8" orient="horz" pos="1044">
          <p15:clr>
            <a:srgbClr val="FBAE40"/>
          </p15:clr>
        </p15:guide>
        <p15:guide id="9" orient="horz" pos="41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3">
  <p:cSld name="Title 3">
    <p:bg>
      <p:bgPr>
        <a:solidFill>
          <a:schemeClr val="lt1"/>
        </a:solidFill>
        <a:effectLst/>
      </p:bgPr>
    </p:bg>
    <p:spTree>
      <p:nvGrpSpPr>
        <p:cNvPr id="1" name="Shape 159"/>
        <p:cNvGrpSpPr/>
        <p:nvPr/>
      </p:nvGrpSpPr>
      <p:grpSpPr>
        <a:xfrm>
          <a:off x="0" y="0"/>
          <a:ext cx="0" cy="0"/>
          <a:chOff x="0" y="0"/>
          <a:chExt cx="0" cy="0"/>
        </a:xfrm>
      </p:grpSpPr>
      <p:sp>
        <p:nvSpPr>
          <p:cNvPr id="160" name="Google Shape;160;p26"/>
          <p:cNvSpPr txBox="1">
            <a:spLocks noGrp="1"/>
          </p:cNvSpPr>
          <p:nvPr>
            <p:ph type="ctrTitle"/>
          </p:nvPr>
        </p:nvSpPr>
        <p:spPr>
          <a:xfrm>
            <a:off x="445770" y="308609"/>
            <a:ext cx="4114800" cy="2469000"/>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4500"/>
              <a:buFont typeface="Franklin Gothic"/>
              <a:buNone/>
              <a:defRPr sz="4500" b="1" i="0">
                <a:solidFill>
                  <a:schemeClr val="dk1"/>
                </a:solidFill>
                <a:latin typeface="Franklin Gothic"/>
                <a:ea typeface="Franklin Gothic"/>
                <a:cs typeface="Franklin Gothic"/>
                <a:sym typeface="Franklin Gothic"/>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grpSp>
        <p:nvGrpSpPr>
          <p:cNvPr id="161" name="Google Shape;161;p26"/>
          <p:cNvGrpSpPr/>
          <p:nvPr/>
        </p:nvGrpSpPr>
        <p:grpSpPr>
          <a:xfrm rot="10800000">
            <a:off x="4569564" y="1"/>
            <a:ext cx="4574436" cy="4574436"/>
            <a:chOff x="0" y="12289"/>
            <a:chExt cx="3550" cy="3551"/>
          </a:xfrm>
        </p:grpSpPr>
        <p:sp>
          <p:nvSpPr>
            <p:cNvPr id="162" name="Google Shape;162;p26"/>
            <p:cNvSpPr/>
            <p:nvPr/>
          </p:nvSpPr>
          <p:spPr>
            <a:xfrm>
              <a:off x="0" y="12289"/>
              <a:ext cx="1789" cy="2386"/>
            </a:xfrm>
            <a:custGeom>
              <a:avLst/>
              <a:gdLst/>
              <a:ahLst/>
              <a:cxnLst/>
              <a:rect l="l" t="t" r="r" b="b"/>
              <a:pathLst>
                <a:path w="1789" h="2386" extrusionOk="0">
                  <a:moveTo>
                    <a:pt x="0" y="0"/>
                  </a:moveTo>
                  <a:lnTo>
                    <a:pt x="0" y="1194"/>
                  </a:lnTo>
                  <a:lnTo>
                    <a:pt x="1192" y="2386"/>
                  </a:lnTo>
                  <a:lnTo>
                    <a:pt x="1789" y="1789"/>
                  </a:lnTo>
                  <a:lnTo>
                    <a:pt x="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63" name="Google Shape;163;p26"/>
            <p:cNvSpPr/>
            <p:nvPr/>
          </p:nvSpPr>
          <p:spPr>
            <a:xfrm>
              <a:off x="0" y="14678"/>
              <a:ext cx="1162" cy="1162"/>
            </a:xfrm>
            <a:custGeom>
              <a:avLst/>
              <a:gdLst/>
              <a:ahLst/>
              <a:cxnLst/>
              <a:rect l="l" t="t" r="r" b="b"/>
              <a:pathLst>
                <a:path w="1162" h="1162" extrusionOk="0">
                  <a:moveTo>
                    <a:pt x="0" y="0"/>
                  </a:moveTo>
                  <a:lnTo>
                    <a:pt x="0" y="1161"/>
                  </a:lnTo>
                  <a:lnTo>
                    <a:pt x="1161" y="1161"/>
                  </a:lnTo>
                  <a:lnTo>
                    <a:pt x="0" y="0"/>
                  </a:lnTo>
                  <a:close/>
                </a:path>
              </a:pathLst>
            </a:custGeom>
            <a:solidFill>
              <a:schemeClr val="l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sp>
          <p:nvSpPr>
            <p:cNvPr id="164" name="Google Shape;164;p26"/>
            <p:cNvSpPr/>
            <p:nvPr/>
          </p:nvSpPr>
          <p:spPr>
            <a:xfrm>
              <a:off x="1221" y="14675"/>
              <a:ext cx="2329" cy="1165"/>
            </a:xfrm>
            <a:custGeom>
              <a:avLst/>
              <a:gdLst/>
              <a:ahLst/>
              <a:cxnLst/>
              <a:rect l="l" t="t" r="r" b="b"/>
              <a:pathLst>
                <a:path w="2329" h="1165" extrusionOk="0">
                  <a:moveTo>
                    <a:pt x="2329" y="1164"/>
                  </a:moveTo>
                  <a:lnTo>
                    <a:pt x="1165" y="0"/>
                  </a:lnTo>
                  <a:lnTo>
                    <a:pt x="0" y="1164"/>
                  </a:lnTo>
                  <a:lnTo>
                    <a:pt x="2329" y="1164"/>
                  </a:lnTo>
                </a:path>
              </a:pathLst>
            </a:custGeom>
            <a:solidFill>
              <a:schemeClr val="accent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lt1"/>
                </a:solidFill>
                <a:latin typeface="Libre Franklin"/>
                <a:ea typeface="Libre Franklin"/>
                <a:cs typeface="Libre Franklin"/>
                <a:sym typeface="Libre Franklin"/>
              </a:endParaRPr>
            </a:p>
          </p:txBody>
        </p:sp>
      </p:grpSp>
      <p:sp>
        <p:nvSpPr>
          <p:cNvPr id="165" name="Google Shape;165;p26"/>
          <p:cNvSpPr txBox="1">
            <a:spLocks noGrp="1"/>
          </p:cNvSpPr>
          <p:nvPr>
            <p:ph type="body" idx="1"/>
          </p:nvPr>
        </p:nvSpPr>
        <p:spPr>
          <a:xfrm>
            <a:off x="445770" y="3412164"/>
            <a:ext cx="4114800" cy="1234500"/>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800"/>
              </a:spcBef>
              <a:spcAft>
                <a:spcPts val="0"/>
              </a:spcAft>
              <a:buClr>
                <a:srgbClr val="5D7C3F"/>
              </a:buClr>
              <a:buSzPts val="1800"/>
              <a:buNone/>
              <a:defRPr sz="1800" b="1" i="0">
                <a:solidFill>
                  <a:srgbClr val="5D7C3F"/>
                </a:solidFill>
                <a:latin typeface="Libre Franklin"/>
                <a:ea typeface="Libre Franklin"/>
                <a:cs typeface="Libre Franklin"/>
                <a:sym typeface="Libre Franklin"/>
              </a:defRPr>
            </a:lvl1pPr>
            <a:lvl2pPr marL="914400" lvl="1" indent="-419100" algn="l">
              <a:lnSpc>
                <a:spcPct val="90000"/>
              </a:lnSpc>
              <a:spcBef>
                <a:spcPts val="400"/>
              </a:spcBef>
              <a:spcAft>
                <a:spcPts val="0"/>
              </a:spcAft>
              <a:buClr>
                <a:schemeClr val="dk1"/>
              </a:buClr>
              <a:buSzPts val="3000"/>
              <a:buChar char="•"/>
              <a:defRPr sz="3000"/>
            </a:lvl2pPr>
            <a:lvl3pPr marL="1371600" lvl="2" indent="-419100" algn="l">
              <a:lnSpc>
                <a:spcPct val="90000"/>
              </a:lnSpc>
              <a:spcBef>
                <a:spcPts val="400"/>
              </a:spcBef>
              <a:spcAft>
                <a:spcPts val="0"/>
              </a:spcAft>
              <a:buClr>
                <a:schemeClr val="dk1"/>
              </a:buClr>
              <a:buSzPts val="3000"/>
              <a:buChar char="•"/>
              <a:defRPr sz="3000"/>
            </a:lvl3pPr>
            <a:lvl4pPr marL="1828800" lvl="3" indent="-419100" algn="l">
              <a:lnSpc>
                <a:spcPct val="90000"/>
              </a:lnSpc>
              <a:spcBef>
                <a:spcPts val="400"/>
              </a:spcBef>
              <a:spcAft>
                <a:spcPts val="0"/>
              </a:spcAft>
              <a:buClr>
                <a:schemeClr val="dk1"/>
              </a:buClr>
              <a:buSzPts val="3000"/>
              <a:buChar char="•"/>
              <a:defRPr sz="3000"/>
            </a:lvl4pPr>
            <a:lvl5pPr marL="2286000" lvl="4" indent="-419100" algn="l">
              <a:lnSpc>
                <a:spcPct val="90000"/>
              </a:lnSpc>
              <a:spcBef>
                <a:spcPts val="400"/>
              </a:spcBef>
              <a:spcAft>
                <a:spcPts val="0"/>
              </a:spcAft>
              <a:buClr>
                <a:schemeClr val="dk1"/>
              </a:buClr>
              <a:buSzPts val="3000"/>
              <a:buChar char="•"/>
              <a:defRPr sz="3000"/>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cxnSp>
        <p:nvCxnSpPr>
          <p:cNvPr id="166" name="Google Shape;166;p26"/>
          <p:cNvCxnSpPr/>
          <p:nvPr/>
        </p:nvCxnSpPr>
        <p:spPr>
          <a:xfrm>
            <a:off x="445770" y="2962656"/>
            <a:ext cx="1600200" cy="3000"/>
          </a:xfrm>
          <a:prstGeom prst="straightConnector1">
            <a:avLst/>
          </a:prstGeom>
          <a:noFill/>
          <a:ln w="101600" cap="flat" cmpd="sng">
            <a:solidFill>
              <a:srgbClr val="5D7C3F"/>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body" idx="1"/>
          </p:nvPr>
        </p:nvSpPr>
        <p:spPr>
          <a:xfrm>
            <a:off x="445770" y="1369219"/>
            <a:ext cx="7786800" cy="3263400"/>
          </a:xfrm>
          <a:prstGeom prst="rect">
            <a:avLst/>
          </a:prstGeom>
          <a:noFill/>
          <a:ln>
            <a:noFill/>
          </a:ln>
        </p:spPr>
        <p:txBody>
          <a:bodyPr spcFirstLastPara="1" wrap="square" lIns="68575" tIns="34275" rIns="68575" bIns="34275" anchor="t" anchorCtr="0">
            <a:normAutofit/>
          </a:bodyPr>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Libre Franklin"/>
                <a:ea typeface="Libre Franklin"/>
                <a:cs typeface="Libre Franklin"/>
                <a:sym typeface="Libre Franklin"/>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Libre Franklin"/>
                <a:ea typeface="Libre Franklin"/>
                <a:cs typeface="Libre Franklin"/>
                <a:sym typeface="Libre Franklin"/>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ibre Franklin"/>
                <a:ea typeface="Libre Franklin"/>
                <a:cs typeface="Libre Franklin"/>
                <a:sym typeface="Libre Franklin"/>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ibre Franklin"/>
                <a:ea typeface="Libre Franklin"/>
                <a:cs typeface="Libre Franklin"/>
                <a:sym typeface="Libre Franklin"/>
              </a:defRPr>
            </a:lvl5pPr>
            <a:lvl6pPr marL="2743200" marR="0" lvl="5"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Libre Franklin"/>
                <a:ea typeface="Libre Franklin"/>
                <a:cs typeface="Libre Franklin"/>
                <a:sym typeface="Libre Franklin"/>
              </a:defRPr>
            </a:lvl6pPr>
            <a:lvl7pPr marL="3200400" marR="0" lvl="6"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Libre Franklin"/>
                <a:ea typeface="Libre Franklin"/>
                <a:cs typeface="Libre Franklin"/>
                <a:sym typeface="Libre Franklin"/>
              </a:defRPr>
            </a:lvl7pPr>
            <a:lvl8pPr marL="3657600" marR="0" lvl="7"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Libre Franklin"/>
                <a:ea typeface="Libre Franklin"/>
                <a:cs typeface="Libre Franklin"/>
                <a:sym typeface="Libre Franklin"/>
              </a:defRPr>
            </a:lvl8pPr>
            <a:lvl9pPr marL="4114800" marR="0" lvl="8"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Libre Franklin"/>
                <a:ea typeface="Libre Franklin"/>
                <a:cs typeface="Libre Franklin"/>
                <a:sym typeface="Libre Franklin"/>
              </a:defRPr>
            </a:lvl9pPr>
          </a:lstStyle>
          <a:p>
            <a:endParaRPr/>
          </a:p>
        </p:txBody>
      </p:sp>
      <p:sp>
        <p:nvSpPr>
          <p:cNvPr id="52" name="Google Shape;52;p13"/>
          <p:cNvSpPr txBox="1">
            <a:spLocks noGrp="1"/>
          </p:cNvSpPr>
          <p:nvPr>
            <p:ph type="title"/>
          </p:nvPr>
        </p:nvSpPr>
        <p:spPr>
          <a:xfrm>
            <a:off x="445770" y="273844"/>
            <a:ext cx="7800900" cy="994200"/>
          </a:xfrm>
          <a:prstGeom prst="rect">
            <a:avLst/>
          </a:prstGeom>
          <a:noFill/>
          <a:ln>
            <a:noFill/>
          </a:ln>
        </p:spPr>
        <p:txBody>
          <a:bodyPr spcFirstLastPara="1" wrap="square" lIns="68575" tIns="34275" rIns="68575" bIns="34275" anchor="ctr" anchorCtr="0">
            <a:normAutofit/>
          </a:bodyPr>
          <a:lstStyle>
            <a:lvl1pPr marR="0" lvl="0" algn="l">
              <a:lnSpc>
                <a:spcPct val="80000"/>
              </a:lnSpc>
              <a:spcBef>
                <a:spcPts val="0"/>
              </a:spcBef>
              <a:spcAft>
                <a:spcPts val="0"/>
              </a:spcAft>
              <a:buClr>
                <a:schemeClr val="dk1"/>
              </a:buClr>
              <a:buSzPts val="3300"/>
              <a:buFont typeface="Franklin Gothic"/>
              <a:buNone/>
              <a:defRPr sz="3300" b="1" i="0" u="none" strike="noStrike" cap="none">
                <a:solidFill>
                  <a:schemeClr val="dk1"/>
                </a:solidFill>
                <a:latin typeface="Franklin Gothic"/>
                <a:ea typeface="Franklin Gothic"/>
                <a:cs typeface="Franklin Gothic"/>
                <a:sym typeface="Franklin Gothic"/>
              </a:defRPr>
            </a:lvl1pPr>
            <a:lvl2pPr marR="0" lvl="1" algn="l">
              <a:spcBef>
                <a:spcPts val="0"/>
              </a:spcBef>
              <a:spcAft>
                <a:spcPts val="0"/>
              </a:spcAft>
              <a:buSzPts val="1100"/>
              <a:buNone/>
              <a:defRPr sz="1400" b="0" i="0" u="none" strike="noStrike" cap="none">
                <a:solidFill>
                  <a:schemeClr val="lt2"/>
                </a:solidFill>
              </a:defRPr>
            </a:lvl2pPr>
            <a:lvl3pPr marR="0" lvl="2" algn="l">
              <a:spcBef>
                <a:spcPts val="0"/>
              </a:spcBef>
              <a:spcAft>
                <a:spcPts val="0"/>
              </a:spcAft>
              <a:buSzPts val="1100"/>
              <a:buNone/>
              <a:defRPr sz="1400" b="0" i="0" u="none" strike="noStrike" cap="none">
                <a:solidFill>
                  <a:schemeClr val="lt2"/>
                </a:solidFill>
              </a:defRPr>
            </a:lvl3pPr>
            <a:lvl4pPr marR="0" lvl="3" algn="l">
              <a:spcBef>
                <a:spcPts val="0"/>
              </a:spcBef>
              <a:spcAft>
                <a:spcPts val="0"/>
              </a:spcAft>
              <a:buSzPts val="1100"/>
              <a:buNone/>
              <a:defRPr sz="1400" b="0" i="0" u="none" strike="noStrike" cap="none">
                <a:solidFill>
                  <a:schemeClr val="lt2"/>
                </a:solidFill>
              </a:defRPr>
            </a:lvl4pPr>
            <a:lvl5pPr marR="0" lvl="4" algn="l">
              <a:spcBef>
                <a:spcPts val="0"/>
              </a:spcBef>
              <a:spcAft>
                <a:spcPts val="0"/>
              </a:spcAft>
              <a:buSzPts val="1100"/>
              <a:buNone/>
              <a:defRPr sz="1400" b="0" i="0" u="none" strike="noStrike" cap="none">
                <a:solidFill>
                  <a:schemeClr val="lt2"/>
                </a:solidFill>
              </a:defRPr>
            </a:lvl5pPr>
            <a:lvl6pPr marR="0" lvl="5" algn="l">
              <a:spcBef>
                <a:spcPts val="0"/>
              </a:spcBef>
              <a:spcAft>
                <a:spcPts val="0"/>
              </a:spcAft>
              <a:buSzPts val="1100"/>
              <a:buNone/>
              <a:defRPr sz="1400" b="0" i="0" u="none" strike="noStrike" cap="none">
                <a:solidFill>
                  <a:schemeClr val="lt2"/>
                </a:solidFill>
              </a:defRPr>
            </a:lvl6pPr>
            <a:lvl7pPr marR="0" lvl="6" algn="l">
              <a:spcBef>
                <a:spcPts val="0"/>
              </a:spcBef>
              <a:spcAft>
                <a:spcPts val="0"/>
              </a:spcAft>
              <a:buSzPts val="1100"/>
              <a:buNone/>
              <a:defRPr sz="1400" b="0" i="0" u="none" strike="noStrike" cap="none">
                <a:solidFill>
                  <a:schemeClr val="lt2"/>
                </a:solidFill>
              </a:defRPr>
            </a:lvl7pPr>
            <a:lvl8pPr marR="0" lvl="7" algn="l">
              <a:spcBef>
                <a:spcPts val="0"/>
              </a:spcBef>
              <a:spcAft>
                <a:spcPts val="0"/>
              </a:spcAft>
              <a:buSzPts val="1100"/>
              <a:buNone/>
              <a:defRPr sz="1400" b="0" i="0" u="none" strike="noStrike" cap="none">
                <a:solidFill>
                  <a:schemeClr val="lt2"/>
                </a:solidFill>
              </a:defRPr>
            </a:lvl8pPr>
            <a:lvl9pPr marR="0" lvl="8" algn="l">
              <a:spcBef>
                <a:spcPts val="0"/>
              </a:spcBef>
              <a:spcAft>
                <a:spcPts val="0"/>
              </a:spcAft>
              <a:buSzPts val="1100"/>
              <a:buNone/>
              <a:defRPr sz="1400" b="0" i="0" u="none" strike="noStrike" cap="none">
                <a:solidFill>
                  <a:schemeClr val="lt2"/>
                </a:solidFill>
              </a:defRPr>
            </a:lvl9pPr>
          </a:lstStyle>
          <a:p>
            <a:endParaRPr/>
          </a:p>
        </p:txBody>
      </p:sp>
      <p:sp>
        <p:nvSpPr>
          <p:cNvPr id="53" name="Google Shape;53;p13"/>
          <p:cNvSpPr txBox="1">
            <a:spLocks noGrp="1"/>
          </p:cNvSpPr>
          <p:nvPr>
            <p:ph type="dt" idx="10"/>
          </p:nvPr>
        </p:nvSpPr>
        <p:spPr>
          <a:xfrm>
            <a:off x="850236" y="4749165"/>
            <a:ext cx="984900" cy="185700"/>
          </a:xfrm>
          <a:prstGeom prst="rect">
            <a:avLst/>
          </a:prstGeom>
          <a:noFill/>
          <a:ln>
            <a:noFill/>
          </a:ln>
        </p:spPr>
        <p:txBody>
          <a:bodyPr spcFirstLastPara="1" wrap="square" lIns="0" tIns="0" rIns="0" bIns="0" anchor="t" anchorCtr="0">
            <a:noAutofit/>
          </a:bodyPr>
          <a:lstStyle>
            <a:lvl1pPr marR="0" lvl="0" algn="l">
              <a:spcBef>
                <a:spcPts val="0"/>
              </a:spcBef>
              <a:spcAft>
                <a:spcPts val="0"/>
              </a:spcAft>
              <a:buSzPts val="1100"/>
              <a:buNone/>
              <a:defRPr sz="800" b="0" i="0" u="none" strike="noStrike" cap="none">
                <a:solidFill>
                  <a:schemeClr val="dk1"/>
                </a:solidFill>
                <a:latin typeface="Libre Franklin"/>
                <a:ea typeface="Libre Franklin"/>
                <a:cs typeface="Libre Franklin"/>
                <a:sym typeface="Libre Franklin"/>
              </a:defRPr>
            </a:lvl1pPr>
            <a:lvl2pPr marR="0" lvl="1"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2pPr>
            <a:lvl3pPr marR="0" lvl="2"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3pPr>
            <a:lvl4pPr marR="0" lvl="3"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4pPr>
            <a:lvl5pPr marR="0" lvl="4"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5pPr>
            <a:lvl6pPr marR="0" lvl="5"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6pPr>
            <a:lvl7pPr marR="0" lvl="6"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7pPr>
            <a:lvl8pPr marR="0" lvl="7"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8pPr>
            <a:lvl9pPr marR="0" lvl="8" algn="l">
              <a:spcBef>
                <a:spcPts val="0"/>
              </a:spcBef>
              <a:spcAft>
                <a:spcPts val="0"/>
              </a:spcAft>
              <a:buSzPts val="1100"/>
              <a:buNone/>
              <a:defRPr sz="1400" b="0" i="0" u="none" strike="noStrike" cap="none">
                <a:solidFill>
                  <a:schemeClr val="lt1"/>
                </a:solidFill>
                <a:latin typeface="Libre Franklin"/>
                <a:ea typeface="Libre Franklin"/>
                <a:cs typeface="Libre Franklin"/>
                <a:sym typeface="Libre Franklin"/>
              </a:defRPr>
            </a:lvl9pPr>
          </a:lstStyle>
          <a:p>
            <a:endParaRPr/>
          </a:p>
        </p:txBody>
      </p:sp>
      <p:sp>
        <p:nvSpPr>
          <p:cNvPr id="54" name="Google Shape;54;p13"/>
          <p:cNvSpPr txBox="1">
            <a:spLocks noGrp="1"/>
          </p:cNvSpPr>
          <p:nvPr>
            <p:ph type="sldNum" idx="12"/>
          </p:nvPr>
        </p:nvSpPr>
        <p:spPr>
          <a:xfrm>
            <a:off x="445770" y="4749165"/>
            <a:ext cx="392400" cy="185700"/>
          </a:xfrm>
          <a:prstGeom prst="rect">
            <a:avLst/>
          </a:prstGeom>
          <a:noFill/>
          <a:ln>
            <a:noFill/>
          </a:ln>
        </p:spPr>
        <p:txBody>
          <a:bodyPr spcFirstLastPara="1" wrap="square" lIns="0" tIns="0" rIns="0" bIns="0" anchor="t" anchorCtr="0">
            <a:noAutofit/>
          </a:bodyPr>
          <a:lstStyle>
            <a:lvl1pPr marL="0" marR="0" lvl="0" indent="0" algn="l">
              <a:spcBef>
                <a:spcPts val="0"/>
              </a:spcBef>
              <a:buNone/>
              <a:defRPr sz="800" b="1" i="0" u="none" strike="noStrike" cap="none">
                <a:solidFill>
                  <a:schemeClr val="dk1"/>
                </a:solidFill>
                <a:latin typeface="Libre Franklin"/>
                <a:ea typeface="Libre Franklin"/>
                <a:cs typeface="Libre Franklin"/>
                <a:sym typeface="Libre Franklin"/>
              </a:defRPr>
            </a:lvl1pPr>
            <a:lvl2pPr marL="0" marR="0" lvl="1" indent="0" algn="l">
              <a:spcBef>
                <a:spcPts val="0"/>
              </a:spcBef>
              <a:buNone/>
              <a:defRPr sz="800" b="1" i="0" u="none" strike="noStrike" cap="none">
                <a:solidFill>
                  <a:schemeClr val="dk1"/>
                </a:solidFill>
                <a:latin typeface="Libre Franklin"/>
                <a:ea typeface="Libre Franklin"/>
                <a:cs typeface="Libre Franklin"/>
                <a:sym typeface="Libre Franklin"/>
              </a:defRPr>
            </a:lvl2pPr>
            <a:lvl3pPr marL="0" marR="0" lvl="2" indent="0" algn="l">
              <a:spcBef>
                <a:spcPts val="0"/>
              </a:spcBef>
              <a:buNone/>
              <a:defRPr sz="800" b="1" i="0" u="none" strike="noStrike" cap="none">
                <a:solidFill>
                  <a:schemeClr val="dk1"/>
                </a:solidFill>
                <a:latin typeface="Libre Franklin"/>
                <a:ea typeface="Libre Franklin"/>
                <a:cs typeface="Libre Franklin"/>
                <a:sym typeface="Libre Franklin"/>
              </a:defRPr>
            </a:lvl3pPr>
            <a:lvl4pPr marL="0" marR="0" lvl="3" indent="0" algn="l">
              <a:spcBef>
                <a:spcPts val="0"/>
              </a:spcBef>
              <a:buNone/>
              <a:defRPr sz="800" b="1" i="0" u="none" strike="noStrike" cap="none">
                <a:solidFill>
                  <a:schemeClr val="dk1"/>
                </a:solidFill>
                <a:latin typeface="Libre Franklin"/>
                <a:ea typeface="Libre Franklin"/>
                <a:cs typeface="Libre Franklin"/>
                <a:sym typeface="Libre Franklin"/>
              </a:defRPr>
            </a:lvl4pPr>
            <a:lvl5pPr marL="0" marR="0" lvl="4" indent="0" algn="l">
              <a:spcBef>
                <a:spcPts val="0"/>
              </a:spcBef>
              <a:buNone/>
              <a:defRPr sz="800" b="1" i="0" u="none" strike="noStrike" cap="none">
                <a:solidFill>
                  <a:schemeClr val="dk1"/>
                </a:solidFill>
                <a:latin typeface="Libre Franklin"/>
                <a:ea typeface="Libre Franklin"/>
                <a:cs typeface="Libre Franklin"/>
                <a:sym typeface="Libre Franklin"/>
              </a:defRPr>
            </a:lvl5pPr>
            <a:lvl6pPr marL="0" marR="0" lvl="5" indent="0" algn="l">
              <a:spcBef>
                <a:spcPts val="0"/>
              </a:spcBef>
              <a:buNone/>
              <a:defRPr sz="800" b="1" i="0" u="none" strike="noStrike" cap="none">
                <a:solidFill>
                  <a:schemeClr val="dk1"/>
                </a:solidFill>
                <a:latin typeface="Libre Franklin"/>
                <a:ea typeface="Libre Franklin"/>
                <a:cs typeface="Libre Franklin"/>
                <a:sym typeface="Libre Franklin"/>
              </a:defRPr>
            </a:lvl6pPr>
            <a:lvl7pPr marL="0" marR="0" lvl="6" indent="0" algn="l">
              <a:spcBef>
                <a:spcPts val="0"/>
              </a:spcBef>
              <a:buNone/>
              <a:defRPr sz="800" b="1" i="0" u="none" strike="noStrike" cap="none">
                <a:solidFill>
                  <a:schemeClr val="dk1"/>
                </a:solidFill>
                <a:latin typeface="Libre Franklin"/>
                <a:ea typeface="Libre Franklin"/>
                <a:cs typeface="Libre Franklin"/>
                <a:sym typeface="Libre Franklin"/>
              </a:defRPr>
            </a:lvl7pPr>
            <a:lvl8pPr marL="0" marR="0" lvl="7" indent="0" algn="l">
              <a:spcBef>
                <a:spcPts val="0"/>
              </a:spcBef>
              <a:buNone/>
              <a:defRPr sz="800" b="1" i="0" u="none" strike="noStrike" cap="none">
                <a:solidFill>
                  <a:schemeClr val="dk1"/>
                </a:solidFill>
                <a:latin typeface="Libre Franklin"/>
                <a:ea typeface="Libre Franklin"/>
                <a:cs typeface="Libre Franklin"/>
                <a:sym typeface="Libre Franklin"/>
              </a:defRPr>
            </a:lvl8pPr>
            <a:lvl9pPr marL="0" marR="0" lvl="8" indent="0" algn="l">
              <a:spcBef>
                <a:spcPts val="0"/>
              </a:spcBef>
              <a:buNone/>
              <a:defRPr sz="800" b="1" i="0" u="none" strike="noStrike" cap="none">
                <a:solidFill>
                  <a:schemeClr val="dk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ru"/>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A4A3A4"/>
          </p15:clr>
        </p15:guide>
        <p15:guide id="2" pos="2880">
          <p15:clr>
            <a:srgbClr val="A4A3A4"/>
          </p15:clr>
        </p15:guide>
        <p15:guide id="3" pos="180">
          <p15:clr>
            <a:srgbClr val="547EBF"/>
          </p15:clr>
        </p15:guide>
        <p15:guide id="4" orient="horz" pos="180">
          <p15:clr>
            <a:srgbClr val="547EBF"/>
          </p15:clr>
        </p15:guide>
        <p15:guide id="5" pos="5580">
          <p15:clr>
            <a:srgbClr val="547EBF"/>
          </p15:clr>
        </p15:guide>
        <p15:guide id="6" orient="horz" pos="3060">
          <p15:clr>
            <a:srgbClr val="547EBF"/>
          </p15:clr>
        </p15:guide>
        <p15:guide id="7" pos="450">
          <p15:clr>
            <a:srgbClr val="547EBF"/>
          </p15:clr>
        </p15:guide>
        <p15:guide id="8" pos="2790">
          <p15:clr>
            <a:srgbClr val="547EBF"/>
          </p15:clr>
        </p15:guide>
        <p15:guide id="9" pos="1584">
          <p15:clr>
            <a:srgbClr val="547EBF"/>
          </p15:clr>
        </p15:guide>
        <p15:guide id="10" pos="1386">
          <p15:clr>
            <a:srgbClr val="547EBF"/>
          </p15:clr>
        </p15:guide>
        <p15:guide id="11" pos="4176">
          <p15:clr>
            <a:srgbClr val="547EBF"/>
          </p15:clr>
        </p15:guide>
        <p15:guide id="12" pos="4374">
          <p15:clr>
            <a:srgbClr val="547EBF"/>
          </p15:clr>
        </p15:guide>
        <p15:guide id="13" pos="3726">
          <p15:clr>
            <a:srgbClr val="9FCC3B"/>
          </p15:clr>
        </p15:guide>
        <p15:guide id="14" pos="3906">
          <p15:clr>
            <a:srgbClr val="9FCC3B"/>
          </p15:clr>
        </p15:guide>
        <p15:guide id="15" pos="2034">
          <p15:clr>
            <a:srgbClr val="9FCC3B"/>
          </p15:clr>
        </p15:guide>
        <p15:guide id="16" pos="1854">
          <p15:clr>
            <a:srgbClr val="9FCC3B"/>
          </p15:clr>
        </p15:guide>
        <p15:guide id="17" pos="295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20.png"/><Relationship Id="rId11" Type="http://schemas.openxmlformats.org/officeDocument/2006/relationships/image" Target="../media/image14.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9.xml"/><Relationship Id="rId5" Type="http://schemas.openxmlformats.org/officeDocument/2006/relationships/image" Target="../media/image9.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7.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30.png"/><Relationship Id="rId11" Type="http://schemas.openxmlformats.org/officeDocument/2006/relationships/image" Target="../media/image9.png"/><Relationship Id="rId5" Type="http://schemas.openxmlformats.org/officeDocument/2006/relationships/image" Target="../media/image29.png"/><Relationship Id="rId10" Type="http://schemas.openxmlformats.org/officeDocument/2006/relationships/image" Target="../media/image11.png"/><Relationship Id="rId4" Type="http://schemas.openxmlformats.org/officeDocument/2006/relationships/image" Target="../media/image28.png"/><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31.gif"/></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36.gif"/><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32.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3.png"/><Relationship Id="rId7"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7"/>
          <p:cNvSpPr txBox="1">
            <a:spLocks noGrp="1"/>
          </p:cNvSpPr>
          <p:nvPr>
            <p:ph type="ctrTitle"/>
          </p:nvPr>
        </p:nvSpPr>
        <p:spPr>
          <a:xfrm>
            <a:off x="4743453" y="1214384"/>
            <a:ext cx="4114800" cy="24690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4500"/>
              <a:buFont typeface="Franklin Gothic"/>
              <a:buNone/>
            </a:pPr>
            <a:r>
              <a:rPr lang="nl-NL" sz="2400" noProof="0" dirty="0"/>
              <a:t>Team </a:t>
            </a:r>
            <a:r>
              <a:rPr lang="nl-NL" sz="2400" noProof="0" dirty="0" err="1"/>
              <a:t>YoungDrive</a:t>
            </a:r>
            <a:endParaRPr lang="nl-NL" sz="2400" noProof="0" dirty="0"/>
          </a:p>
          <a:p>
            <a:pPr marL="0" lvl="0" indent="0" algn="l" rtl="0">
              <a:lnSpc>
                <a:spcPct val="80000"/>
              </a:lnSpc>
              <a:spcBef>
                <a:spcPts val="0"/>
              </a:spcBef>
              <a:spcAft>
                <a:spcPts val="0"/>
              </a:spcAft>
              <a:buClr>
                <a:schemeClr val="dk1"/>
              </a:buClr>
              <a:buSzPts val="4500"/>
              <a:buFont typeface="Franklin Gothic"/>
              <a:buNone/>
            </a:pPr>
            <a:endParaRPr lang="nl-NL" sz="2400" u="sng" noProof="0" dirty="0"/>
          </a:p>
          <a:p>
            <a:pPr marL="0" lvl="0" indent="0" algn="l" rtl="0">
              <a:lnSpc>
                <a:spcPct val="80000"/>
              </a:lnSpc>
              <a:spcBef>
                <a:spcPts val="0"/>
              </a:spcBef>
              <a:spcAft>
                <a:spcPts val="0"/>
              </a:spcAft>
              <a:buClr>
                <a:schemeClr val="dk1"/>
              </a:buClr>
              <a:buSzPts val="4500"/>
              <a:buFont typeface="Franklin Gothic"/>
              <a:buNone/>
            </a:pPr>
            <a:r>
              <a:rPr lang="nl-NL" sz="4800" noProof="0" dirty="0"/>
              <a:t>IVM Project</a:t>
            </a:r>
          </a:p>
        </p:txBody>
      </p:sp>
      <p:sp>
        <p:nvSpPr>
          <p:cNvPr id="173" name="Google Shape;173;p27"/>
          <p:cNvSpPr txBox="1"/>
          <p:nvPr/>
        </p:nvSpPr>
        <p:spPr>
          <a:xfrm rot="2700000">
            <a:off x="-444626" y="1428171"/>
            <a:ext cx="3474298" cy="58675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1300" noProof="0" dirty="0">
                <a:solidFill>
                  <a:srgbClr val="FA87B8"/>
                </a:solidFill>
                <a:latin typeface="Libre Franklin"/>
                <a:ea typeface="Libre Franklin"/>
                <a:cs typeface="Libre Franklin"/>
                <a:sym typeface="Libre Franklin"/>
              </a:rPr>
              <a:t>Sophie, </a:t>
            </a:r>
            <a:r>
              <a:rPr lang="nl-NL" sz="1300" noProof="0" dirty="0">
                <a:solidFill>
                  <a:schemeClr val="lt2"/>
                </a:solidFill>
                <a:latin typeface="Libre Franklin"/>
                <a:ea typeface="Libre Franklin"/>
                <a:cs typeface="Libre Franklin"/>
                <a:sym typeface="Libre Franklin"/>
              </a:rPr>
              <a:t>Thomas,</a:t>
            </a:r>
            <a:r>
              <a:rPr lang="nl-NL" sz="1300" noProof="0" dirty="0">
                <a:solidFill>
                  <a:schemeClr val="dk1"/>
                </a:solidFill>
                <a:latin typeface="Libre Franklin"/>
                <a:ea typeface="Libre Franklin"/>
                <a:cs typeface="Libre Franklin"/>
                <a:sym typeface="Libre Franklin"/>
              </a:rPr>
              <a:t> </a:t>
            </a:r>
            <a:r>
              <a:rPr lang="nl-NL" sz="1300" noProof="0" dirty="0">
                <a:solidFill>
                  <a:srgbClr val="F6B26B"/>
                </a:solidFill>
                <a:latin typeface="Libre Franklin"/>
                <a:ea typeface="Libre Franklin"/>
                <a:cs typeface="Libre Franklin"/>
                <a:sym typeface="Libre Franklin"/>
              </a:rPr>
              <a:t>Jochem,</a:t>
            </a:r>
            <a:r>
              <a:rPr lang="nl-NL" sz="1300" noProof="0" dirty="0">
                <a:solidFill>
                  <a:schemeClr val="dk1"/>
                </a:solidFill>
                <a:latin typeface="Libre Franklin"/>
                <a:ea typeface="Libre Franklin"/>
                <a:cs typeface="Libre Franklin"/>
                <a:sym typeface="Libre Franklin"/>
              </a:rPr>
              <a:t> </a:t>
            </a:r>
            <a:r>
              <a:rPr lang="nl-NL" sz="1300" noProof="0" dirty="0">
                <a:solidFill>
                  <a:schemeClr val="accent6"/>
                </a:solidFill>
                <a:latin typeface="Libre Franklin"/>
                <a:ea typeface="Libre Franklin"/>
                <a:cs typeface="Libre Franklin"/>
                <a:sym typeface="Libre Franklin"/>
              </a:rPr>
              <a:t>Maarten</a:t>
            </a:r>
            <a:r>
              <a:rPr lang="nl-NL" sz="1300" noProof="0" dirty="0">
                <a:solidFill>
                  <a:schemeClr val="dk1"/>
                </a:solidFill>
                <a:latin typeface="Libre Franklin"/>
                <a:ea typeface="Libre Franklin"/>
                <a:cs typeface="Libre Franklin"/>
                <a:sym typeface="Libre Franklin"/>
              </a:rPr>
              <a:t> &amp; </a:t>
            </a:r>
            <a:r>
              <a:rPr lang="nl-NL" sz="1300" noProof="0" dirty="0">
                <a:solidFill>
                  <a:schemeClr val="accent3"/>
                </a:solidFill>
                <a:latin typeface="Libre Franklin"/>
                <a:ea typeface="Libre Franklin"/>
                <a:cs typeface="Libre Franklin"/>
                <a:sym typeface="Libre Franklin"/>
              </a:rPr>
              <a:t>Levi</a:t>
            </a:r>
            <a:endParaRPr lang="nl-NL" sz="1300" noProof="0" dirty="0">
              <a:solidFill>
                <a:srgbClr val="674EA7"/>
              </a:solidFill>
              <a:latin typeface="Libre Franklin"/>
              <a:ea typeface="Libre Franklin"/>
              <a:cs typeface="Libre Franklin"/>
              <a:sym typeface="Libre Frankli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2746057" y="3496288"/>
            <a:ext cx="5952300" cy="10356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COCD-box</a:t>
            </a:r>
          </a:p>
        </p:txBody>
      </p:sp>
      <p:sp>
        <p:nvSpPr>
          <p:cNvPr id="253" name="Google Shape;253;p36"/>
          <p:cNvSpPr txBox="1">
            <a:spLocks noGrp="1"/>
          </p:cNvSpPr>
          <p:nvPr>
            <p:ph type="body" idx="1"/>
          </p:nvPr>
        </p:nvSpPr>
        <p:spPr>
          <a:xfrm>
            <a:off x="452925" y="438000"/>
            <a:ext cx="4580700" cy="2999400"/>
          </a:xfrm>
          <a:prstGeom prst="rect">
            <a:avLst/>
          </a:prstGeom>
          <a:noFill/>
          <a:ln>
            <a:noFill/>
          </a:ln>
        </p:spPr>
        <p:txBody>
          <a:bodyPr spcFirstLastPara="1" wrap="square" lIns="0" tIns="205725" rIns="68575" bIns="34275" anchor="t" anchorCtr="0">
            <a:normAutofit/>
          </a:bodyPr>
          <a:lstStyle/>
          <a:p>
            <a:pPr marL="457200" lvl="0" indent="-323850" algn="l" rtl="0">
              <a:lnSpc>
                <a:spcPct val="90000"/>
              </a:lnSpc>
              <a:spcBef>
                <a:spcPts val="1400"/>
              </a:spcBef>
              <a:spcAft>
                <a:spcPts val="0"/>
              </a:spcAft>
              <a:buSzPts val="1500"/>
              <a:buChar char="-"/>
            </a:pPr>
            <a:r>
              <a:rPr lang="nl-NL" noProof="0" dirty="0"/>
              <a:t>Resultaten uit de creatieve sessies</a:t>
            </a:r>
          </a:p>
          <a:p>
            <a:pPr marL="457200" lvl="0" indent="-323850" algn="l" rtl="0">
              <a:lnSpc>
                <a:spcPct val="90000"/>
              </a:lnSpc>
              <a:spcBef>
                <a:spcPts val="0"/>
              </a:spcBef>
              <a:spcAft>
                <a:spcPts val="0"/>
              </a:spcAft>
              <a:buSzPts val="1500"/>
              <a:buChar char="-"/>
            </a:pPr>
            <a:r>
              <a:rPr lang="nl-NL" noProof="0" dirty="0"/>
              <a:t>Eigen brainstorming</a:t>
            </a:r>
          </a:p>
        </p:txBody>
      </p:sp>
      <p:pic>
        <p:nvPicPr>
          <p:cNvPr id="254" name="Google Shape;254;p36"/>
          <p:cNvPicPr preferRelativeResize="0"/>
          <p:nvPr/>
        </p:nvPicPr>
        <p:blipFill>
          <a:blip r:embed="rId3">
            <a:alphaModFix/>
          </a:blip>
          <a:stretch>
            <a:fillRect/>
          </a:stretch>
        </p:blipFill>
        <p:spPr>
          <a:xfrm>
            <a:off x="4691075" y="438000"/>
            <a:ext cx="4164623" cy="4164623"/>
          </a:xfrm>
          <a:prstGeom prst="rect">
            <a:avLst/>
          </a:prstGeom>
          <a:noFill/>
          <a:ln>
            <a:noFill/>
          </a:ln>
        </p:spPr>
      </p:pic>
      <p:pic>
        <p:nvPicPr>
          <p:cNvPr id="255" name="Google Shape;255;p36" title="m-01.png"/>
          <p:cNvPicPr preferRelativeResize="0"/>
          <p:nvPr/>
        </p:nvPicPr>
        <p:blipFill>
          <a:blip r:embed="rId4">
            <a:alphaModFix/>
          </a:blip>
          <a:stretch>
            <a:fillRect/>
          </a:stretch>
        </p:blipFill>
        <p:spPr>
          <a:xfrm>
            <a:off x="106575" y="106329"/>
            <a:ext cx="343750" cy="340795"/>
          </a:xfrm>
          <a:prstGeom prst="rect">
            <a:avLst/>
          </a:prstGeom>
          <a:noFill/>
          <a:ln>
            <a:noFill/>
          </a:ln>
        </p:spPr>
      </p:pic>
      <p:pic>
        <p:nvPicPr>
          <p:cNvPr id="256" name="Google Shape;256;p36" title="j-03.png"/>
          <p:cNvPicPr preferRelativeResize="0"/>
          <p:nvPr/>
        </p:nvPicPr>
        <p:blipFill>
          <a:blip r:embed="rId5">
            <a:alphaModFix/>
          </a:blip>
          <a:stretch>
            <a:fillRect/>
          </a:stretch>
        </p:blipFill>
        <p:spPr>
          <a:xfrm>
            <a:off x="450325" y="105950"/>
            <a:ext cx="343750" cy="341550"/>
          </a:xfrm>
          <a:prstGeom prst="rect">
            <a:avLst/>
          </a:prstGeom>
          <a:noFill/>
          <a:ln>
            <a:noFill/>
          </a:ln>
        </p:spPr>
      </p:pic>
      <p:pic>
        <p:nvPicPr>
          <p:cNvPr id="257" name="Google Shape;257;p36" title="l-05.png"/>
          <p:cNvPicPr preferRelativeResize="0"/>
          <p:nvPr/>
        </p:nvPicPr>
        <p:blipFill>
          <a:blip r:embed="rId6">
            <a:alphaModFix/>
          </a:blip>
          <a:stretch>
            <a:fillRect/>
          </a:stretch>
        </p:blipFill>
        <p:spPr>
          <a:xfrm>
            <a:off x="783873" y="105950"/>
            <a:ext cx="343750" cy="341543"/>
          </a:xfrm>
          <a:prstGeom prst="rect">
            <a:avLst/>
          </a:prstGeom>
          <a:noFill/>
          <a:ln>
            <a:noFill/>
          </a:ln>
        </p:spPr>
      </p:pic>
      <p:pic>
        <p:nvPicPr>
          <p:cNvPr id="258" name="Google Shape;258;p36" title="s-02.png"/>
          <p:cNvPicPr preferRelativeResize="0"/>
          <p:nvPr/>
        </p:nvPicPr>
        <p:blipFill>
          <a:blip r:embed="rId7">
            <a:alphaModFix/>
          </a:blip>
          <a:stretch>
            <a:fillRect/>
          </a:stretch>
        </p:blipFill>
        <p:spPr>
          <a:xfrm>
            <a:off x="1466418" y="105950"/>
            <a:ext cx="343750" cy="341532"/>
          </a:xfrm>
          <a:prstGeom prst="rect">
            <a:avLst/>
          </a:prstGeom>
          <a:noFill/>
          <a:ln>
            <a:noFill/>
          </a:ln>
        </p:spPr>
      </p:pic>
      <p:pic>
        <p:nvPicPr>
          <p:cNvPr id="259" name="Google Shape;259;p36" title="t-04.png"/>
          <p:cNvPicPr preferRelativeResize="0"/>
          <p:nvPr/>
        </p:nvPicPr>
        <p:blipFill>
          <a:blip r:embed="rId8">
            <a:alphaModFix/>
          </a:blip>
          <a:stretch>
            <a:fillRect/>
          </a:stretch>
        </p:blipFill>
        <p:spPr>
          <a:xfrm>
            <a:off x="1127625" y="106325"/>
            <a:ext cx="343750" cy="340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a:spLocks noGrp="1"/>
          </p:cNvSpPr>
          <p:nvPr>
            <p:ph type="body" idx="1"/>
          </p:nvPr>
        </p:nvSpPr>
        <p:spPr>
          <a:xfrm>
            <a:off x="0" y="2174250"/>
            <a:ext cx="5703900" cy="3671100"/>
          </a:xfrm>
          <a:prstGeom prst="rect">
            <a:avLst/>
          </a:prstGeom>
        </p:spPr>
        <p:txBody>
          <a:bodyPr spcFirstLastPara="1" wrap="square" lIns="91425" tIns="172800" rIns="91425" bIns="91425" anchor="t" anchorCtr="0">
            <a:normAutofit/>
          </a:bodyPr>
          <a:lstStyle/>
          <a:p>
            <a:pPr marL="457200" lvl="0" indent="-311150" algn="l" rtl="0">
              <a:lnSpc>
                <a:spcPct val="200000"/>
              </a:lnSpc>
              <a:spcBef>
                <a:spcPts val="1700"/>
              </a:spcBef>
              <a:spcAft>
                <a:spcPts val="0"/>
              </a:spcAft>
              <a:buClr>
                <a:schemeClr val="dk1"/>
              </a:buClr>
              <a:buSzPts val="1300"/>
              <a:buChar char="●"/>
            </a:pPr>
            <a:r>
              <a:rPr lang="nl-NL" sz="1300" b="0" noProof="0" dirty="0">
                <a:solidFill>
                  <a:schemeClr val="dk1"/>
                </a:solidFill>
              </a:rPr>
              <a:t>Slogan/grapjes</a:t>
            </a:r>
          </a:p>
          <a:p>
            <a:pPr marL="457200" lvl="0" indent="-311150" algn="l" rtl="0">
              <a:lnSpc>
                <a:spcPct val="200000"/>
              </a:lnSpc>
              <a:spcBef>
                <a:spcPts val="0"/>
              </a:spcBef>
              <a:spcAft>
                <a:spcPts val="0"/>
              </a:spcAft>
              <a:buClr>
                <a:schemeClr val="dk1"/>
              </a:buClr>
              <a:buSzPts val="1300"/>
              <a:buChar char="●"/>
            </a:pPr>
            <a:r>
              <a:rPr lang="nl-NL" sz="1300" b="0" noProof="0" dirty="0">
                <a:solidFill>
                  <a:schemeClr val="dk1"/>
                </a:solidFill>
              </a:rPr>
              <a:t>Vervangend/aanvullend product aanbieden</a:t>
            </a:r>
          </a:p>
          <a:p>
            <a:pPr marL="457200" lvl="0" indent="-311150" algn="l" rtl="0">
              <a:lnSpc>
                <a:spcPct val="200000"/>
              </a:lnSpc>
              <a:spcBef>
                <a:spcPts val="0"/>
              </a:spcBef>
              <a:spcAft>
                <a:spcPts val="0"/>
              </a:spcAft>
              <a:buClr>
                <a:schemeClr val="dk1"/>
              </a:buClr>
              <a:buSzPts val="1300"/>
              <a:buChar char="●"/>
            </a:pPr>
            <a:r>
              <a:rPr lang="nl-NL" sz="1300" b="0" noProof="0" dirty="0">
                <a:solidFill>
                  <a:schemeClr val="dk1"/>
                </a:solidFill>
              </a:rPr>
              <a:t>Labels toevoegen</a:t>
            </a:r>
          </a:p>
          <a:p>
            <a:pPr marL="457200" lvl="0" indent="-311150" algn="l" rtl="0">
              <a:lnSpc>
                <a:spcPct val="200000"/>
              </a:lnSpc>
              <a:spcBef>
                <a:spcPts val="0"/>
              </a:spcBef>
              <a:spcAft>
                <a:spcPts val="0"/>
              </a:spcAft>
              <a:buClr>
                <a:schemeClr val="dk1"/>
              </a:buClr>
              <a:buSzPts val="1300"/>
              <a:buChar char="●"/>
            </a:pPr>
            <a:r>
              <a:rPr lang="nl-NL" sz="1300" b="0" noProof="0" dirty="0">
                <a:solidFill>
                  <a:schemeClr val="dk1"/>
                </a:solidFill>
              </a:rPr>
              <a:t>Ranglijst op slaapscherm</a:t>
            </a:r>
          </a:p>
          <a:p>
            <a:pPr marL="457200" lvl="0" indent="-311150" algn="l" rtl="0">
              <a:lnSpc>
                <a:spcPct val="200000"/>
              </a:lnSpc>
              <a:spcBef>
                <a:spcPts val="0"/>
              </a:spcBef>
              <a:spcAft>
                <a:spcPts val="0"/>
              </a:spcAft>
              <a:buClr>
                <a:schemeClr val="dk1"/>
              </a:buClr>
              <a:buSzPts val="1300"/>
              <a:buChar char="●"/>
            </a:pPr>
            <a:r>
              <a:rPr lang="nl-NL" sz="1300" b="0" noProof="0" dirty="0">
                <a:solidFill>
                  <a:schemeClr val="dk1"/>
                </a:solidFill>
              </a:rPr>
              <a:t>Meer informatie bieden</a:t>
            </a:r>
          </a:p>
          <a:p>
            <a:pPr marL="457200" lvl="0" indent="-311150" algn="l" rtl="0">
              <a:lnSpc>
                <a:spcPct val="200000"/>
              </a:lnSpc>
              <a:spcBef>
                <a:spcPts val="0"/>
              </a:spcBef>
              <a:spcAft>
                <a:spcPts val="0"/>
              </a:spcAft>
              <a:buClr>
                <a:schemeClr val="dk1"/>
              </a:buClr>
              <a:buSzPts val="1300"/>
              <a:buChar char="●"/>
            </a:pPr>
            <a:r>
              <a:rPr lang="nl-NL" sz="1300" b="0" noProof="0" dirty="0">
                <a:solidFill>
                  <a:schemeClr val="dk1"/>
                </a:solidFill>
              </a:rPr>
              <a:t>Meer persoonlijkheid toevoegen</a:t>
            </a:r>
          </a:p>
        </p:txBody>
      </p:sp>
      <p:pic>
        <p:nvPicPr>
          <p:cNvPr id="265" name="Google Shape;265;p37" title="vendingmachine-use.png"/>
          <p:cNvPicPr preferRelativeResize="0"/>
          <p:nvPr/>
        </p:nvPicPr>
        <p:blipFill rotWithShape="1">
          <a:blip r:embed="rId3">
            <a:alphaModFix/>
          </a:blip>
          <a:srcRect l="14903" r="19587"/>
          <a:stretch/>
        </p:blipFill>
        <p:spPr>
          <a:xfrm>
            <a:off x="4092525" y="0"/>
            <a:ext cx="5051474" cy="5143501"/>
          </a:xfrm>
          <a:prstGeom prst="rect">
            <a:avLst/>
          </a:prstGeom>
          <a:noFill/>
          <a:ln>
            <a:noFill/>
          </a:ln>
        </p:spPr>
      </p:pic>
      <p:sp>
        <p:nvSpPr>
          <p:cNvPr id="266" name="Google Shape;266;p37"/>
          <p:cNvSpPr/>
          <p:nvPr/>
        </p:nvSpPr>
        <p:spPr>
          <a:xfrm>
            <a:off x="458950" y="2081550"/>
            <a:ext cx="1599600" cy="92700"/>
          </a:xfrm>
          <a:prstGeom prst="rect">
            <a:avLst/>
          </a:prstGeom>
          <a:solidFill>
            <a:srgbClr val="5D7C3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nl-NL" noProof="0" dirty="0">
              <a:latin typeface="Libre Franklin"/>
              <a:ea typeface="Libre Franklin"/>
              <a:cs typeface="Libre Franklin"/>
              <a:sym typeface="Libre Franklin"/>
            </a:endParaRPr>
          </a:p>
        </p:txBody>
      </p:sp>
      <p:sp>
        <p:nvSpPr>
          <p:cNvPr id="267" name="Google Shape;267;p37"/>
          <p:cNvSpPr/>
          <p:nvPr/>
        </p:nvSpPr>
        <p:spPr>
          <a:xfrm>
            <a:off x="383475" y="1509150"/>
            <a:ext cx="1719600" cy="242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nl-NL" noProof="0" dirty="0">
              <a:latin typeface="Libre Franklin"/>
              <a:ea typeface="Libre Franklin"/>
              <a:cs typeface="Libre Franklin"/>
              <a:sym typeface="Libre Franklin"/>
            </a:endParaRPr>
          </a:p>
        </p:txBody>
      </p:sp>
      <p:sp>
        <p:nvSpPr>
          <p:cNvPr id="268" name="Google Shape;268;p37"/>
          <p:cNvSpPr txBox="1">
            <a:spLocks noGrp="1"/>
          </p:cNvSpPr>
          <p:nvPr>
            <p:ph type="title"/>
          </p:nvPr>
        </p:nvSpPr>
        <p:spPr>
          <a:xfrm>
            <a:off x="458948" y="786775"/>
            <a:ext cx="3194700" cy="11952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Concept:</a:t>
            </a:r>
          </a:p>
          <a:p>
            <a:pPr marL="0" lvl="0" indent="0" algn="l" rtl="0">
              <a:spcBef>
                <a:spcPts val="0"/>
              </a:spcBef>
              <a:spcAft>
                <a:spcPts val="0"/>
              </a:spcAft>
              <a:buNone/>
            </a:pPr>
            <a:r>
              <a:rPr lang="nl-NL" noProof="0" dirty="0"/>
              <a:t>IVM </a:t>
            </a:r>
            <a:r>
              <a:rPr lang="nl-NL" noProof="0" dirty="0" err="1"/>
              <a:t>quality</a:t>
            </a:r>
            <a:r>
              <a:rPr lang="nl-NL" noProof="0" dirty="0"/>
              <a:t> of life </a:t>
            </a:r>
            <a:r>
              <a:rPr lang="nl-NL" noProof="0" dirty="0" err="1"/>
              <a:t>overhaul</a:t>
            </a:r>
            <a:endParaRPr lang="nl-NL" noProof="0" dirty="0"/>
          </a:p>
        </p:txBody>
      </p:sp>
      <p:pic>
        <p:nvPicPr>
          <p:cNvPr id="269" name="Google Shape;269;p37" title="m-01.png"/>
          <p:cNvPicPr preferRelativeResize="0"/>
          <p:nvPr/>
        </p:nvPicPr>
        <p:blipFill>
          <a:blip r:embed="rId4">
            <a:alphaModFix/>
          </a:blip>
          <a:stretch>
            <a:fillRect/>
          </a:stretch>
        </p:blipFill>
        <p:spPr>
          <a:xfrm>
            <a:off x="106575" y="106329"/>
            <a:ext cx="343750" cy="340795"/>
          </a:xfrm>
          <a:prstGeom prst="rect">
            <a:avLst/>
          </a:prstGeom>
          <a:noFill/>
          <a:ln>
            <a:noFill/>
          </a:ln>
        </p:spPr>
      </p:pic>
      <p:pic>
        <p:nvPicPr>
          <p:cNvPr id="270" name="Google Shape;270;p37" title="j-03.png"/>
          <p:cNvPicPr preferRelativeResize="0"/>
          <p:nvPr/>
        </p:nvPicPr>
        <p:blipFill>
          <a:blip r:embed="rId5">
            <a:alphaModFix/>
          </a:blip>
          <a:stretch>
            <a:fillRect/>
          </a:stretch>
        </p:blipFill>
        <p:spPr>
          <a:xfrm>
            <a:off x="450325" y="105950"/>
            <a:ext cx="343750" cy="341550"/>
          </a:xfrm>
          <a:prstGeom prst="rect">
            <a:avLst/>
          </a:prstGeom>
          <a:noFill/>
          <a:ln>
            <a:noFill/>
          </a:ln>
        </p:spPr>
      </p:pic>
      <p:pic>
        <p:nvPicPr>
          <p:cNvPr id="271" name="Google Shape;271;p37" title="l-05.png"/>
          <p:cNvPicPr preferRelativeResize="0"/>
          <p:nvPr/>
        </p:nvPicPr>
        <p:blipFill>
          <a:blip r:embed="rId6">
            <a:alphaModFix/>
          </a:blip>
          <a:stretch>
            <a:fillRect/>
          </a:stretch>
        </p:blipFill>
        <p:spPr>
          <a:xfrm>
            <a:off x="783873" y="105950"/>
            <a:ext cx="343750" cy="341543"/>
          </a:xfrm>
          <a:prstGeom prst="rect">
            <a:avLst/>
          </a:prstGeom>
          <a:noFill/>
          <a:ln>
            <a:noFill/>
          </a:ln>
        </p:spPr>
      </p:pic>
      <p:pic>
        <p:nvPicPr>
          <p:cNvPr id="272" name="Google Shape;272;p37" title="s-02.png"/>
          <p:cNvPicPr preferRelativeResize="0"/>
          <p:nvPr/>
        </p:nvPicPr>
        <p:blipFill>
          <a:blip r:embed="rId7">
            <a:alphaModFix/>
          </a:blip>
          <a:stretch>
            <a:fillRect/>
          </a:stretch>
        </p:blipFill>
        <p:spPr>
          <a:xfrm>
            <a:off x="1466418" y="105950"/>
            <a:ext cx="343750" cy="341532"/>
          </a:xfrm>
          <a:prstGeom prst="rect">
            <a:avLst/>
          </a:prstGeom>
          <a:noFill/>
          <a:ln>
            <a:noFill/>
          </a:ln>
        </p:spPr>
      </p:pic>
      <p:pic>
        <p:nvPicPr>
          <p:cNvPr id="273" name="Google Shape;273;p37" title="t-04.png"/>
          <p:cNvPicPr preferRelativeResize="0"/>
          <p:nvPr/>
        </p:nvPicPr>
        <p:blipFill>
          <a:blip r:embed="rId8">
            <a:alphaModFix/>
          </a:blip>
          <a:stretch>
            <a:fillRect/>
          </a:stretch>
        </p:blipFill>
        <p:spPr>
          <a:xfrm>
            <a:off x="1127625" y="106325"/>
            <a:ext cx="343750" cy="340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8"/>
          <p:cNvSpPr txBox="1">
            <a:spLocks noGrp="1"/>
          </p:cNvSpPr>
          <p:nvPr>
            <p:ph type="title"/>
          </p:nvPr>
        </p:nvSpPr>
        <p:spPr>
          <a:xfrm>
            <a:off x="4732019" y="333700"/>
            <a:ext cx="4108200" cy="24690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Prototyping</a:t>
            </a:r>
          </a:p>
        </p:txBody>
      </p:sp>
      <p:pic>
        <p:nvPicPr>
          <p:cNvPr id="279" name="Google Shape;279;p38" title="Prototyping_icon.png"/>
          <p:cNvPicPr preferRelativeResize="0"/>
          <p:nvPr/>
        </p:nvPicPr>
        <p:blipFill>
          <a:blip r:embed="rId3">
            <a:alphaModFix/>
          </a:blip>
          <a:stretch>
            <a:fillRect/>
          </a:stretch>
        </p:blipFill>
        <p:spPr>
          <a:xfrm>
            <a:off x="1606150" y="1176763"/>
            <a:ext cx="2674147" cy="2789974"/>
          </a:xfrm>
          <a:prstGeom prst="rect">
            <a:avLst/>
          </a:prstGeom>
          <a:noFill/>
          <a:ln>
            <a:noFill/>
          </a:ln>
        </p:spPr>
      </p:pic>
      <p:sp>
        <p:nvSpPr>
          <p:cNvPr id="280" name="Google Shape;280;p38"/>
          <p:cNvSpPr txBox="1"/>
          <p:nvPr/>
        </p:nvSpPr>
        <p:spPr>
          <a:xfrm>
            <a:off x="4691075" y="3062400"/>
            <a:ext cx="1839000" cy="4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1800" noProof="0" dirty="0">
                <a:solidFill>
                  <a:schemeClr val="lt1"/>
                </a:solidFill>
                <a:latin typeface="Libre Franklin"/>
                <a:ea typeface="Libre Franklin"/>
                <a:cs typeface="Libre Franklin"/>
                <a:sym typeface="Libre Franklin"/>
              </a:rPr>
              <a:t>Week 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9"/>
          <p:cNvSpPr txBox="1">
            <a:spLocks noGrp="1"/>
          </p:cNvSpPr>
          <p:nvPr>
            <p:ph type="title"/>
          </p:nvPr>
        </p:nvSpPr>
        <p:spPr>
          <a:xfrm>
            <a:off x="445770" y="148806"/>
            <a:ext cx="8229600" cy="11808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Ontwerpkeuzes</a:t>
            </a:r>
          </a:p>
        </p:txBody>
      </p:sp>
      <p:pic>
        <p:nvPicPr>
          <p:cNvPr id="287" name="Google Shape;287;p39"/>
          <p:cNvPicPr preferRelativeResize="0"/>
          <p:nvPr/>
        </p:nvPicPr>
        <p:blipFill>
          <a:blip r:embed="rId3">
            <a:alphaModFix/>
          </a:blip>
          <a:stretch>
            <a:fillRect/>
          </a:stretch>
        </p:blipFill>
        <p:spPr>
          <a:xfrm>
            <a:off x="3642401" y="1593350"/>
            <a:ext cx="2502775" cy="3337051"/>
          </a:xfrm>
          <a:prstGeom prst="rect">
            <a:avLst/>
          </a:prstGeom>
          <a:noFill/>
          <a:ln>
            <a:noFill/>
          </a:ln>
        </p:spPr>
      </p:pic>
      <p:pic>
        <p:nvPicPr>
          <p:cNvPr id="288" name="Google Shape;288;p39"/>
          <p:cNvPicPr preferRelativeResize="0"/>
          <p:nvPr/>
        </p:nvPicPr>
        <p:blipFill>
          <a:blip r:embed="rId4">
            <a:alphaModFix/>
          </a:blip>
          <a:stretch>
            <a:fillRect/>
          </a:stretch>
        </p:blipFill>
        <p:spPr>
          <a:xfrm>
            <a:off x="498975" y="2821900"/>
            <a:ext cx="1602675" cy="1281375"/>
          </a:xfrm>
          <a:prstGeom prst="rect">
            <a:avLst/>
          </a:prstGeom>
          <a:noFill/>
          <a:ln>
            <a:noFill/>
          </a:ln>
        </p:spPr>
      </p:pic>
      <p:pic>
        <p:nvPicPr>
          <p:cNvPr id="289" name="Google Shape;289;p39" title="earth-heart-neutral.png"/>
          <p:cNvPicPr preferRelativeResize="0"/>
          <p:nvPr/>
        </p:nvPicPr>
        <p:blipFill>
          <a:blip r:embed="rId5">
            <a:alphaModFix/>
          </a:blip>
          <a:stretch>
            <a:fillRect/>
          </a:stretch>
        </p:blipFill>
        <p:spPr>
          <a:xfrm>
            <a:off x="498973" y="1955276"/>
            <a:ext cx="643764" cy="676575"/>
          </a:xfrm>
          <a:prstGeom prst="rect">
            <a:avLst/>
          </a:prstGeom>
          <a:noFill/>
          <a:ln>
            <a:noFill/>
          </a:ln>
        </p:spPr>
      </p:pic>
      <p:pic>
        <p:nvPicPr>
          <p:cNvPr id="290" name="Google Shape;290;p39" title="person-heart-black.png"/>
          <p:cNvPicPr preferRelativeResize="0"/>
          <p:nvPr/>
        </p:nvPicPr>
        <p:blipFill>
          <a:blip r:embed="rId6">
            <a:alphaModFix/>
          </a:blip>
          <a:stretch>
            <a:fillRect/>
          </a:stretch>
        </p:blipFill>
        <p:spPr>
          <a:xfrm>
            <a:off x="1457894" y="1915562"/>
            <a:ext cx="643750" cy="756005"/>
          </a:xfrm>
          <a:prstGeom prst="rect">
            <a:avLst/>
          </a:prstGeom>
          <a:noFill/>
          <a:ln>
            <a:noFill/>
          </a:ln>
        </p:spPr>
      </p:pic>
      <p:pic>
        <p:nvPicPr>
          <p:cNvPr id="291" name="Google Shape;291;p39" title="banner-globe.png"/>
          <p:cNvPicPr preferRelativeResize="0"/>
          <p:nvPr/>
        </p:nvPicPr>
        <p:blipFill>
          <a:blip r:embed="rId7">
            <a:alphaModFix/>
          </a:blip>
          <a:stretch>
            <a:fillRect/>
          </a:stretch>
        </p:blipFill>
        <p:spPr>
          <a:xfrm>
            <a:off x="2363700" y="2495929"/>
            <a:ext cx="804214" cy="830730"/>
          </a:xfrm>
          <a:prstGeom prst="rect">
            <a:avLst/>
          </a:prstGeom>
          <a:noFill/>
          <a:ln>
            <a:noFill/>
          </a:ln>
        </p:spPr>
      </p:pic>
      <p:pic>
        <p:nvPicPr>
          <p:cNvPr id="292" name="Google Shape;292;p39" title="banner-human.png"/>
          <p:cNvPicPr preferRelativeResize="0"/>
          <p:nvPr/>
        </p:nvPicPr>
        <p:blipFill>
          <a:blip r:embed="rId8">
            <a:alphaModFix/>
          </a:blip>
          <a:stretch>
            <a:fillRect/>
          </a:stretch>
        </p:blipFill>
        <p:spPr>
          <a:xfrm>
            <a:off x="2363699" y="3585914"/>
            <a:ext cx="804213" cy="843345"/>
          </a:xfrm>
          <a:prstGeom prst="rect">
            <a:avLst/>
          </a:prstGeom>
          <a:noFill/>
          <a:ln>
            <a:noFill/>
          </a:ln>
        </p:spPr>
      </p:pic>
      <p:pic>
        <p:nvPicPr>
          <p:cNvPr id="293" name="Google Shape;293;p39" title="Icons.png"/>
          <p:cNvPicPr preferRelativeResize="0"/>
          <p:nvPr/>
        </p:nvPicPr>
        <p:blipFill>
          <a:blip r:embed="rId9">
            <a:alphaModFix/>
          </a:blip>
          <a:stretch>
            <a:fillRect/>
          </a:stretch>
        </p:blipFill>
        <p:spPr>
          <a:xfrm>
            <a:off x="498975" y="4253596"/>
            <a:ext cx="1602676" cy="676803"/>
          </a:xfrm>
          <a:prstGeom prst="rect">
            <a:avLst/>
          </a:prstGeom>
          <a:noFill/>
          <a:ln>
            <a:noFill/>
          </a:ln>
        </p:spPr>
      </p:pic>
      <p:pic>
        <p:nvPicPr>
          <p:cNvPr id="294" name="Google Shape;294;p39" title="Modal-M&amp;M-peanut.png"/>
          <p:cNvPicPr preferRelativeResize="0"/>
          <p:nvPr/>
        </p:nvPicPr>
        <p:blipFill>
          <a:blip r:embed="rId10">
            <a:alphaModFix/>
          </a:blip>
          <a:stretch>
            <a:fillRect/>
          </a:stretch>
        </p:blipFill>
        <p:spPr>
          <a:xfrm>
            <a:off x="6618806" y="1593350"/>
            <a:ext cx="2208124" cy="3337049"/>
          </a:xfrm>
          <a:prstGeom prst="rect">
            <a:avLst/>
          </a:prstGeom>
          <a:noFill/>
          <a:ln>
            <a:noFill/>
          </a:ln>
        </p:spPr>
      </p:pic>
      <p:pic>
        <p:nvPicPr>
          <p:cNvPr id="295" name="Google Shape;295;p39" title="l-05.png"/>
          <p:cNvPicPr preferRelativeResize="0"/>
          <p:nvPr/>
        </p:nvPicPr>
        <p:blipFill>
          <a:blip r:embed="rId11">
            <a:alphaModFix/>
          </a:blip>
          <a:stretch>
            <a:fillRect/>
          </a:stretch>
        </p:blipFill>
        <p:spPr>
          <a:xfrm>
            <a:off x="108000" y="108000"/>
            <a:ext cx="343750" cy="341543"/>
          </a:xfrm>
          <a:prstGeom prst="rect">
            <a:avLst/>
          </a:prstGeom>
          <a:noFill/>
          <a:ln>
            <a:noFill/>
          </a:ln>
        </p:spPr>
      </p:pic>
      <p:pic>
        <p:nvPicPr>
          <p:cNvPr id="296" name="Google Shape;296;p39" title="s-02.png"/>
          <p:cNvPicPr preferRelativeResize="0"/>
          <p:nvPr/>
        </p:nvPicPr>
        <p:blipFill>
          <a:blip r:embed="rId12">
            <a:alphaModFix/>
          </a:blip>
          <a:stretch>
            <a:fillRect/>
          </a:stretch>
        </p:blipFill>
        <p:spPr>
          <a:xfrm>
            <a:off x="445768" y="108000"/>
            <a:ext cx="343750" cy="34153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0"/>
          <p:cNvSpPr txBox="1">
            <a:spLocks noGrp="1"/>
          </p:cNvSpPr>
          <p:nvPr>
            <p:ph type="title"/>
          </p:nvPr>
        </p:nvSpPr>
        <p:spPr>
          <a:xfrm>
            <a:off x="4739164" y="2624750"/>
            <a:ext cx="3704700" cy="19071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err="1"/>
              <a:t>Figma</a:t>
            </a:r>
            <a:r>
              <a:rPr lang="nl-NL" noProof="0" dirty="0"/>
              <a:t> prototyping</a:t>
            </a:r>
          </a:p>
        </p:txBody>
      </p:sp>
      <p:pic>
        <p:nvPicPr>
          <p:cNvPr id="303" name="Google Shape;303;p40"/>
          <p:cNvPicPr preferRelativeResize="0"/>
          <p:nvPr/>
        </p:nvPicPr>
        <p:blipFill>
          <a:blip r:embed="rId3">
            <a:alphaModFix/>
          </a:blip>
          <a:stretch>
            <a:fillRect/>
          </a:stretch>
        </p:blipFill>
        <p:spPr>
          <a:xfrm>
            <a:off x="4423374" y="2030038"/>
            <a:ext cx="4412076" cy="1083425"/>
          </a:xfrm>
          <a:prstGeom prst="rect">
            <a:avLst/>
          </a:prstGeom>
          <a:noFill/>
          <a:ln>
            <a:noFill/>
          </a:ln>
        </p:spPr>
      </p:pic>
      <p:pic>
        <p:nvPicPr>
          <p:cNvPr id="304" name="Google Shape;304;p40"/>
          <p:cNvPicPr preferRelativeResize="0"/>
          <p:nvPr/>
        </p:nvPicPr>
        <p:blipFill>
          <a:blip r:embed="rId4">
            <a:alphaModFix/>
          </a:blip>
          <a:stretch>
            <a:fillRect/>
          </a:stretch>
        </p:blipFill>
        <p:spPr>
          <a:xfrm>
            <a:off x="285750" y="678263"/>
            <a:ext cx="3972050" cy="3786975"/>
          </a:xfrm>
          <a:prstGeom prst="rect">
            <a:avLst/>
          </a:prstGeom>
          <a:noFill/>
          <a:ln>
            <a:noFill/>
          </a:ln>
        </p:spPr>
      </p:pic>
      <p:pic>
        <p:nvPicPr>
          <p:cNvPr id="305" name="Google Shape;305;p40" title="t-04.png"/>
          <p:cNvPicPr preferRelativeResize="0"/>
          <p:nvPr/>
        </p:nvPicPr>
        <p:blipFill>
          <a:blip r:embed="rId5">
            <a:alphaModFix/>
          </a:blip>
          <a:stretch>
            <a:fillRect/>
          </a:stretch>
        </p:blipFill>
        <p:spPr>
          <a:xfrm>
            <a:off x="108000" y="106325"/>
            <a:ext cx="343750" cy="340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1"/>
          <p:cNvSpPr txBox="1">
            <a:spLocks noGrp="1"/>
          </p:cNvSpPr>
          <p:nvPr>
            <p:ph type="ctrTitle"/>
          </p:nvPr>
        </p:nvSpPr>
        <p:spPr>
          <a:xfrm>
            <a:off x="2970150" y="285750"/>
            <a:ext cx="3203700" cy="524100"/>
          </a:xfrm>
          <a:prstGeom prst="rect">
            <a:avLst/>
          </a:prstGeom>
          <a:noFill/>
          <a:ln>
            <a:noFill/>
          </a:ln>
        </p:spPr>
        <p:txBody>
          <a:bodyPr spcFirstLastPara="1" wrap="square" lIns="0" tIns="0" rIns="0" bIns="0" anchor="b" anchorCtr="0">
            <a:noAutofit/>
          </a:bodyPr>
          <a:lstStyle/>
          <a:p>
            <a:pPr marL="0" lvl="0" indent="0" algn="ctr" rtl="0">
              <a:lnSpc>
                <a:spcPct val="80000"/>
              </a:lnSpc>
              <a:spcBef>
                <a:spcPts val="0"/>
              </a:spcBef>
              <a:spcAft>
                <a:spcPts val="0"/>
              </a:spcAft>
              <a:buClr>
                <a:schemeClr val="dk1"/>
              </a:buClr>
              <a:buSzPts val="4500"/>
              <a:buFont typeface="Franklin Gothic"/>
              <a:buNone/>
            </a:pPr>
            <a:r>
              <a:rPr lang="nl-NL" sz="3300" noProof="0" dirty="0"/>
              <a:t>Uitstraling</a:t>
            </a:r>
          </a:p>
        </p:txBody>
      </p:sp>
      <p:sp>
        <p:nvSpPr>
          <p:cNvPr id="312" name="Google Shape;312;p41"/>
          <p:cNvSpPr txBox="1">
            <a:spLocks noGrp="1"/>
          </p:cNvSpPr>
          <p:nvPr>
            <p:ph type="body" idx="1"/>
          </p:nvPr>
        </p:nvSpPr>
        <p:spPr>
          <a:xfrm>
            <a:off x="321163" y="1063550"/>
            <a:ext cx="3090600" cy="3145200"/>
          </a:xfrm>
          <a:prstGeom prst="rect">
            <a:avLst/>
          </a:prstGeom>
          <a:noFill/>
          <a:ln>
            <a:noFill/>
          </a:ln>
        </p:spPr>
        <p:txBody>
          <a:bodyPr spcFirstLastPara="1" wrap="square" lIns="0" tIns="34275" rIns="0" bIns="0" anchor="t" anchorCtr="0">
            <a:normAutofit/>
          </a:bodyPr>
          <a:lstStyle/>
          <a:p>
            <a:pPr marL="215900" lvl="0" indent="0" algn="ctr" rtl="0">
              <a:lnSpc>
                <a:spcPct val="90000"/>
              </a:lnSpc>
              <a:spcBef>
                <a:spcPts val="1400"/>
              </a:spcBef>
              <a:spcAft>
                <a:spcPts val="0"/>
              </a:spcAft>
              <a:buNone/>
            </a:pPr>
            <a:r>
              <a:rPr lang="nl-NL" u="sng" noProof="0" dirty="0"/>
              <a:t>Huidige situatie</a:t>
            </a:r>
          </a:p>
        </p:txBody>
      </p:sp>
      <p:pic>
        <p:nvPicPr>
          <p:cNvPr id="313" name="Google Shape;313;p41"/>
          <p:cNvPicPr preferRelativeResize="0"/>
          <p:nvPr/>
        </p:nvPicPr>
        <p:blipFill>
          <a:blip r:embed="rId3">
            <a:alphaModFix/>
          </a:blip>
          <a:stretch>
            <a:fillRect/>
          </a:stretch>
        </p:blipFill>
        <p:spPr>
          <a:xfrm>
            <a:off x="321137" y="1598956"/>
            <a:ext cx="3090671" cy="2768942"/>
          </a:xfrm>
          <a:prstGeom prst="rect">
            <a:avLst/>
          </a:prstGeom>
          <a:noFill/>
          <a:ln>
            <a:noFill/>
          </a:ln>
        </p:spPr>
      </p:pic>
      <p:pic>
        <p:nvPicPr>
          <p:cNvPr id="314" name="Google Shape;314;p41"/>
          <p:cNvPicPr preferRelativeResize="0"/>
          <p:nvPr/>
        </p:nvPicPr>
        <p:blipFill>
          <a:blip r:embed="rId4">
            <a:alphaModFix/>
          </a:blip>
          <a:stretch>
            <a:fillRect/>
          </a:stretch>
        </p:blipFill>
        <p:spPr>
          <a:xfrm>
            <a:off x="7386625" y="1534625"/>
            <a:ext cx="1642524" cy="2916493"/>
          </a:xfrm>
          <a:prstGeom prst="rect">
            <a:avLst/>
          </a:prstGeom>
          <a:noFill/>
          <a:ln>
            <a:noFill/>
          </a:ln>
        </p:spPr>
      </p:pic>
      <p:pic>
        <p:nvPicPr>
          <p:cNvPr id="315" name="Google Shape;315;p41" title="SleepScreen_v04_ss01.png"/>
          <p:cNvPicPr preferRelativeResize="0"/>
          <p:nvPr/>
        </p:nvPicPr>
        <p:blipFill rotWithShape="1">
          <a:blip r:embed="rId5">
            <a:alphaModFix/>
          </a:blip>
          <a:srcRect l="34204" r="34229"/>
          <a:stretch/>
        </p:blipFill>
        <p:spPr>
          <a:xfrm>
            <a:off x="3949175" y="1534625"/>
            <a:ext cx="1642527" cy="2927108"/>
          </a:xfrm>
          <a:prstGeom prst="rect">
            <a:avLst/>
          </a:prstGeom>
          <a:noFill/>
          <a:ln>
            <a:noFill/>
          </a:ln>
        </p:spPr>
      </p:pic>
      <p:pic>
        <p:nvPicPr>
          <p:cNvPr id="316" name="Google Shape;316;p41" title="SleepScreen_v04_ss02.png"/>
          <p:cNvPicPr preferRelativeResize="0"/>
          <p:nvPr/>
        </p:nvPicPr>
        <p:blipFill rotWithShape="1">
          <a:blip r:embed="rId6">
            <a:alphaModFix/>
          </a:blip>
          <a:srcRect l="34216" r="34219"/>
          <a:stretch/>
        </p:blipFill>
        <p:spPr>
          <a:xfrm>
            <a:off x="5667899" y="1534615"/>
            <a:ext cx="1642537" cy="2927108"/>
          </a:xfrm>
          <a:prstGeom prst="rect">
            <a:avLst/>
          </a:prstGeom>
          <a:noFill/>
          <a:ln>
            <a:noFill/>
          </a:ln>
        </p:spPr>
      </p:pic>
      <p:sp>
        <p:nvSpPr>
          <p:cNvPr id="317" name="Google Shape;317;p41"/>
          <p:cNvSpPr txBox="1">
            <a:spLocks noGrp="1"/>
          </p:cNvSpPr>
          <p:nvPr>
            <p:ph type="body" idx="1"/>
          </p:nvPr>
        </p:nvSpPr>
        <p:spPr>
          <a:xfrm>
            <a:off x="4015050" y="1022725"/>
            <a:ext cx="4911900" cy="596100"/>
          </a:xfrm>
          <a:prstGeom prst="rect">
            <a:avLst/>
          </a:prstGeom>
          <a:noFill/>
          <a:ln>
            <a:noFill/>
          </a:ln>
        </p:spPr>
        <p:txBody>
          <a:bodyPr spcFirstLastPara="1" wrap="square" lIns="0" tIns="34275" rIns="0" bIns="0" anchor="t" anchorCtr="0">
            <a:normAutofit/>
          </a:bodyPr>
          <a:lstStyle/>
          <a:p>
            <a:pPr marL="215900" lvl="0" indent="0" algn="ctr" rtl="0">
              <a:lnSpc>
                <a:spcPct val="90000"/>
              </a:lnSpc>
              <a:spcBef>
                <a:spcPts val="1400"/>
              </a:spcBef>
              <a:spcAft>
                <a:spcPts val="0"/>
              </a:spcAft>
              <a:buNone/>
            </a:pPr>
            <a:r>
              <a:rPr lang="nl-NL" u="sng" noProof="0" dirty="0"/>
              <a:t>Ons ontwerp</a:t>
            </a:r>
          </a:p>
        </p:txBody>
      </p:sp>
      <p:pic>
        <p:nvPicPr>
          <p:cNvPr id="318" name="Google Shape;318;p41" title="m-01.png"/>
          <p:cNvPicPr preferRelativeResize="0"/>
          <p:nvPr/>
        </p:nvPicPr>
        <p:blipFill>
          <a:blip r:embed="rId7">
            <a:alphaModFix/>
          </a:blip>
          <a:stretch>
            <a:fillRect/>
          </a:stretch>
        </p:blipFill>
        <p:spPr>
          <a:xfrm>
            <a:off x="106575" y="106329"/>
            <a:ext cx="343750" cy="340795"/>
          </a:xfrm>
          <a:prstGeom prst="rect">
            <a:avLst/>
          </a:prstGeom>
          <a:noFill/>
          <a:ln>
            <a:noFill/>
          </a:ln>
        </p:spPr>
      </p:pic>
      <p:pic>
        <p:nvPicPr>
          <p:cNvPr id="319" name="Google Shape;319;p41" title="j-03.png"/>
          <p:cNvPicPr preferRelativeResize="0"/>
          <p:nvPr/>
        </p:nvPicPr>
        <p:blipFill>
          <a:blip r:embed="rId8">
            <a:alphaModFix/>
          </a:blip>
          <a:stretch>
            <a:fillRect/>
          </a:stretch>
        </p:blipFill>
        <p:spPr>
          <a:xfrm>
            <a:off x="450325" y="105950"/>
            <a:ext cx="343750" cy="341550"/>
          </a:xfrm>
          <a:prstGeom prst="rect">
            <a:avLst/>
          </a:prstGeom>
          <a:noFill/>
          <a:ln>
            <a:noFill/>
          </a:ln>
        </p:spPr>
      </p:pic>
      <p:pic>
        <p:nvPicPr>
          <p:cNvPr id="320" name="Google Shape;320;p41" title="l-05.png"/>
          <p:cNvPicPr preferRelativeResize="0"/>
          <p:nvPr/>
        </p:nvPicPr>
        <p:blipFill>
          <a:blip r:embed="rId9">
            <a:alphaModFix/>
          </a:blip>
          <a:stretch>
            <a:fillRect/>
          </a:stretch>
        </p:blipFill>
        <p:spPr>
          <a:xfrm>
            <a:off x="783873" y="105950"/>
            <a:ext cx="343750" cy="341543"/>
          </a:xfrm>
          <a:prstGeom prst="rect">
            <a:avLst/>
          </a:prstGeom>
          <a:noFill/>
          <a:ln>
            <a:noFill/>
          </a:ln>
        </p:spPr>
      </p:pic>
      <p:pic>
        <p:nvPicPr>
          <p:cNvPr id="321" name="Google Shape;321;p41" title="s-02.png"/>
          <p:cNvPicPr preferRelativeResize="0"/>
          <p:nvPr/>
        </p:nvPicPr>
        <p:blipFill>
          <a:blip r:embed="rId10">
            <a:alphaModFix/>
          </a:blip>
          <a:stretch>
            <a:fillRect/>
          </a:stretch>
        </p:blipFill>
        <p:spPr>
          <a:xfrm>
            <a:off x="1466418" y="105950"/>
            <a:ext cx="343750" cy="341532"/>
          </a:xfrm>
          <a:prstGeom prst="rect">
            <a:avLst/>
          </a:prstGeom>
          <a:noFill/>
          <a:ln>
            <a:noFill/>
          </a:ln>
        </p:spPr>
      </p:pic>
      <p:pic>
        <p:nvPicPr>
          <p:cNvPr id="322" name="Google Shape;322;p41" title="t-04.png"/>
          <p:cNvPicPr preferRelativeResize="0"/>
          <p:nvPr/>
        </p:nvPicPr>
        <p:blipFill>
          <a:blip r:embed="rId11">
            <a:alphaModFix/>
          </a:blip>
          <a:stretch>
            <a:fillRect/>
          </a:stretch>
        </p:blipFill>
        <p:spPr>
          <a:xfrm>
            <a:off x="1127625" y="106325"/>
            <a:ext cx="343750" cy="340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2"/>
          <p:cNvSpPr txBox="1">
            <a:spLocks noGrp="1"/>
          </p:cNvSpPr>
          <p:nvPr>
            <p:ph type="title"/>
          </p:nvPr>
        </p:nvSpPr>
        <p:spPr>
          <a:xfrm>
            <a:off x="445770" y="142179"/>
            <a:ext cx="5090700" cy="11952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err="1"/>
              <a:t>Idle</a:t>
            </a:r>
            <a:r>
              <a:rPr lang="nl-NL" noProof="0" dirty="0"/>
              <a:t> scherm</a:t>
            </a:r>
          </a:p>
        </p:txBody>
      </p:sp>
      <p:sp>
        <p:nvSpPr>
          <p:cNvPr id="328" name="Google Shape;328;p42"/>
          <p:cNvSpPr txBox="1">
            <a:spLocks noGrp="1"/>
          </p:cNvSpPr>
          <p:nvPr>
            <p:ph type="body" idx="1"/>
          </p:nvPr>
        </p:nvSpPr>
        <p:spPr>
          <a:xfrm>
            <a:off x="445769" y="1711439"/>
            <a:ext cx="5090700" cy="2781300"/>
          </a:xfrm>
          <a:prstGeom prst="rect">
            <a:avLst/>
          </a:prstGeom>
        </p:spPr>
        <p:txBody>
          <a:bodyPr spcFirstLastPara="1" wrap="square" lIns="0" tIns="171450" rIns="0" bIns="0" anchor="t" anchorCtr="0">
            <a:normAutofit/>
          </a:bodyPr>
          <a:lstStyle/>
          <a:p>
            <a:pPr marL="0" lvl="0" indent="0" algn="l" rtl="0">
              <a:spcBef>
                <a:spcPts val="1700"/>
              </a:spcBef>
              <a:spcAft>
                <a:spcPts val="0"/>
              </a:spcAft>
              <a:buNone/>
            </a:pPr>
            <a:endParaRPr lang="nl-NL" noProof="0" dirty="0"/>
          </a:p>
        </p:txBody>
      </p:sp>
      <p:pic>
        <p:nvPicPr>
          <p:cNvPr id="329" name="Google Shape;329;p42" title="j-03.png"/>
          <p:cNvPicPr preferRelativeResize="0"/>
          <p:nvPr/>
        </p:nvPicPr>
        <p:blipFill>
          <a:blip r:embed="rId3">
            <a:alphaModFix/>
          </a:blip>
          <a:stretch>
            <a:fillRect/>
          </a:stretch>
        </p:blipFill>
        <p:spPr>
          <a:xfrm>
            <a:off x="108000" y="108000"/>
            <a:ext cx="343750" cy="341550"/>
          </a:xfrm>
          <a:prstGeom prst="rect">
            <a:avLst/>
          </a:prstGeom>
          <a:noFill/>
          <a:ln>
            <a:noFill/>
          </a:ln>
        </p:spPr>
      </p:pic>
      <p:pic>
        <p:nvPicPr>
          <p:cNvPr id="330" name="Google Shape;330;p42" title="idlescreen-timeline.gif"/>
          <p:cNvPicPr preferRelativeResize="0"/>
          <p:nvPr/>
        </p:nvPicPr>
        <p:blipFill>
          <a:blip r:embed="rId4">
            <a:alphaModFix/>
          </a:blip>
          <a:stretch>
            <a:fillRect/>
          </a:stretch>
        </p:blipFill>
        <p:spPr>
          <a:xfrm>
            <a:off x="297525" y="1832762"/>
            <a:ext cx="5090701" cy="2863538"/>
          </a:xfrm>
          <a:prstGeom prst="rect">
            <a:avLst/>
          </a:prstGeom>
          <a:noFill/>
          <a:ln>
            <a:noFill/>
          </a:ln>
        </p:spPr>
      </p:pic>
      <p:pic>
        <p:nvPicPr>
          <p:cNvPr id="331" name="Google Shape;331;p42" title="SleepScreen_v04_ss01.png"/>
          <p:cNvPicPr preferRelativeResize="0"/>
          <p:nvPr/>
        </p:nvPicPr>
        <p:blipFill rotWithShape="1">
          <a:blip r:embed="rId5">
            <a:alphaModFix/>
          </a:blip>
          <a:srcRect l="34204" r="34229"/>
          <a:stretch/>
        </p:blipFill>
        <p:spPr>
          <a:xfrm>
            <a:off x="5497000" y="1800975"/>
            <a:ext cx="1642527" cy="2927108"/>
          </a:xfrm>
          <a:prstGeom prst="rect">
            <a:avLst/>
          </a:prstGeom>
          <a:noFill/>
          <a:ln>
            <a:noFill/>
          </a:ln>
        </p:spPr>
      </p:pic>
      <p:pic>
        <p:nvPicPr>
          <p:cNvPr id="332" name="Google Shape;332;p42" title="SleepScreen_v04_ss02.png"/>
          <p:cNvPicPr preferRelativeResize="0"/>
          <p:nvPr/>
        </p:nvPicPr>
        <p:blipFill rotWithShape="1">
          <a:blip r:embed="rId6">
            <a:alphaModFix/>
          </a:blip>
          <a:srcRect l="34216" r="34219"/>
          <a:stretch/>
        </p:blipFill>
        <p:spPr>
          <a:xfrm>
            <a:off x="7215724" y="1800965"/>
            <a:ext cx="1642537" cy="292710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3"/>
          <p:cNvSpPr txBox="1">
            <a:spLocks noGrp="1"/>
          </p:cNvSpPr>
          <p:nvPr>
            <p:ph type="title"/>
          </p:nvPr>
        </p:nvSpPr>
        <p:spPr>
          <a:xfrm>
            <a:off x="445770" y="77156"/>
            <a:ext cx="8155200" cy="1260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Product labels</a:t>
            </a:r>
          </a:p>
        </p:txBody>
      </p:sp>
      <p:pic>
        <p:nvPicPr>
          <p:cNvPr id="338" name="Google Shape;338;p43"/>
          <p:cNvPicPr preferRelativeResize="0"/>
          <p:nvPr/>
        </p:nvPicPr>
        <p:blipFill>
          <a:blip r:embed="rId3">
            <a:alphaModFix/>
          </a:blip>
          <a:stretch>
            <a:fillRect/>
          </a:stretch>
        </p:blipFill>
        <p:spPr>
          <a:xfrm>
            <a:off x="4265162" y="802125"/>
            <a:ext cx="3871225" cy="1116700"/>
          </a:xfrm>
          <a:prstGeom prst="rect">
            <a:avLst/>
          </a:prstGeom>
          <a:noFill/>
          <a:ln>
            <a:noFill/>
          </a:ln>
        </p:spPr>
      </p:pic>
      <p:pic>
        <p:nvPicPr>
          <p:cNvPr id="339" name="Google Shape;339;p43"/>
          <p:cNvPicPr preferRelativeResize="0"/>
          <p:nvPr/>
        </p:nvPicPr>
        <p:blipFill>
          <a:blip r:embed="rId4">
            <a:alphaModFix/>
          </a:blip>
          <a:stretch>
            <a:fillRect/>
          </a:stretch>
        </p:blipFill>
        <p:spPr>
          <a:xfrm>
            <a:off x="3882113" y="2306975"/>
            <a:ext cx="2228575" cy="2472325"/>
          </a:xfrm>
          <a:prstGeom prst="rect">
            <a:avLst/>
          </a:prstGeom>
          <a:noFill/>
          <a:ln>
            <a:noFill/>
          </a:ln>
        </p:spPr>
      </p:pic>
      <p:pic>
        <p:nvPicPr>
          <p:cNvPr id="340" name="Google Shape;340;p43"/>
          <p:cNvPicPr preferRelativeResize="0"/>
          <p:nvPr/>
        </p:nvPicPr>
        <p:blipFill>
          <a:blip r:embed="rId5">
            <a:alphaModFix/>
          </a:blip>
          <a:stretch>
            <a:fillRect/>
          </a:stretch>
        </p:blipFill>
        <p:spPr>
          <a:xfrm>
            <a:off x="6466688" y="2296525"/>
            <a:ext cx="2228575" cy="2493219"/>
          </a:xfrm>
          <a:prstGeom prst="rect">
            <a:avLst/>
          </a:prstGeom>
          <a:noFill/>
          <a:ln>
            <a:noFill/>
          </a:ln>
        </p:spPr>
      </p:pic>
      <p:pic>
        <p:nvPicPr>
          <p:cNvPr id="341" name="Google Shape;341;p43" title="l-05.png"/>
          <p:cNvPicPr preferRelativeResize="0"/>
          <p:nvPr/>
        </p:nvPicPr>
        <p:blipFill>
          <a:blip r:embed="rId6">
            <a:alphaModFix/>
          </a:blip>
          <a:stretch>
            <a:fillRect/>
          </a:stretch>
        </p:blipFill>
        <p:spPr>
          <a:xfrm>
            <a:off x="108000" y="108000"/>
            <a:ext cx="343750" cy="341543"/>
          </a:xfrm>
          <a:prstGeom prst="rect">
            <a:avLst/>
          </a:prstGeom>
          <a:noFill/>
          <a:ln>
            <a:noFill/>
          </a:ln>
        </p:spPr>
      </p:pic>
      <p:pic>
        <p:nvPicPr>
          <p:cNvPr id="342" name="Google Shape;342;p43" title="s-02.png"/>
          <p:cNvPicPr preferRelativeResize="0"/>
          <p:nvPr/>
        </p:nvPicPr>
        <p:blipFill>
          <a:blip r:embed="rId7">
            <a:alphaModFix/>
          </a:blip>
          <a:stretch>
            <a:fillRect/>
          </a:stretch>
        </p:blipFill>
        <p:spPr>
          <a:xfrm>
            <a:off x="451743" y="108013"/>
            <a:ext cx="343750" cy="34153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44"/>
          <p:cNvSpPr txBox="1">
            <a:spLocks noGrp="1"/>
          </p:cNvSpPr>
          <p:nvPr>
            <p:ph type="title"/>
          </p:nvPr>
        </p:nvSpPr>
        <p:spPr>
          <a:xfrm>
            <a:off x="445770" y="77156"/>
            <a:ext cx="8155200" cy="1260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Ranglijst banner</a:t>
            </a:r>
          </a:p>
        </p:txBody>
      </p:sp>
      <p:pic>
        <p:nvPicPr>
          <p:cNvPr id="348" name="Google Shape;348;p44" title="j-03.png"/>
          <p:cNvPicPr preferRelativeResize="0"/>
          <p:nvPr/>
        </p:nvPicPr>
        <p:blipFill>
          <a:blip r:embed="rId3">
            <a:alphaModFix/>
          </a:blip>
          <a:stretch>
            <a:fillRect/>
          </a:stretch>
        </p:blipFill>
        <p:spPr>
          <a:xfrm>
            <a:off x="108000" y="108000"/>
            <a:ext cx="343750" cy="341550"/>
          </a:xfrm>
          <a:prstGeom prst="rect">
            <a:avLst/>
          </a:prstGeom>
          <a:noFill/>
          <a:ln>
            <a:noFill/>
          </a:ln>
        </p:spPr>
      </p:pic>
      <p:pic>
        <p:nvPicPr>
          <p:cNvPr id="349" name="Google Shape;349;p44" title="leaderboard.png"/>
          <p:cNvPicPr preferRelativeResize="0"/>
          <p:nvPr/>
        </p:nvPicPr>
        <p:blipFill rotWithShape="1">
          <a:blip r:embed="rId4">
            <a:alphaModFix/>
          </a:blip>
          <a:srcRect l="875" r="786"/>
          <a:stretch/>
        </p:blipFill>
        <p:spPr>
          <a:xfrm>
            <a:off x="4633150" y="853275"/>
            <a:ext cx="4178575" cy="2390126"/>
          </a:xfrm>
          <a:prstGeom prst="rect">
            <a:avLst/>
          </a:prstGeom>
          <a:noFill/>
          <a:ln>
            <a:noFill/>
          </a:ln>
        </p:spPr>
      </p:pic>
      <p:pic>
        <p:nvPicPr>
          <p:cNvPr id="350" name="Google Shape;350;p44" title="leaderboard-timeline.gif"/>
          <p:cNvPicPr preferRelativeResize="0"/>
          <p:nvPr/>
        </p:nvPicPr>
        <p:blipFill>
          <a:blip r:embed="rId5">
            <a:alphaModFix/>
          </a:blip>
          <a:stretch>
            <a:fillRect/>
          </a:stretch>
        </p:blipFill>
        <p:spPr>
          <a:xfrm>
            <a:off x="445778" y="1874025"/>
            <a:ext cx="5304379" cy="29837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5"/>
          <p:cNvSpPr txBox="1">
            <a:spLocks noGrp="1"/>
          </p:cNvSpPr>
          <p:nvPr>
            <p:ph type="title"/>
          </p:nvPr>
        </p:nvSpPr>
        <p:spPr>
          <a:xfrm>
            <a:off x="5866014" y="2624750"/>
            <a:ext cx="3704700" cy="1907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Product informatie</a:t>
            </a:r>
          </a:p>
        </p:txBody>
      </p:sp>
      <p:sp>
        <p:nvSpPr>
          <p:cNvPr id="356" name="Google Shape;356;p45"/>
          <p:cNvSpPr txBox="1">
            <a:spLocks noGrp="1"/>
          </p:cNvSpPr>
          <p:nvPr>
            <p:ph type="body" idx="1"/>
          </p:nvPr>
        </p:nvSpPr>
        <p:spPr>
          <a:xfrm>
            <a:off x="452914" y="342901"/>
            <a:ext cx="3898800" cy="1728900"/>
          </a:xfrm>
          <a:prstGeom prst="rect">
            <a:avLst/>
          </a:prstGeom>
        </p:spPr>
        <p:txBody>
          <a:bodyPr spcFirstLastPara="1" wrap="square" lIns="0" tIns="205725" rIns="68575" bIns="34275" anchor="t" anchorCtr="0">
            <a:normAutofit/>
          </a:bodyPr>
          <a:lstStyle/>
          <a:p>
            <a:pPr marL="0" lvl="0" indent="0" algn="l" rtl="0">
              <a:spcBef>
                <a:spcPts val="1400"/>
              </a:spcBef>
              <a:spcAft>
                <a:spcPts val="0"/>
              </a:spcAft>
              <a:buNone/>
            </a:pPr>
            <a:endParaRPr lang="nl-NL" noProof="0" dirty="0"/>
          </a:p>
        </p:txBody>
      </p:sp>
      <p:sp>
        <p:nvSpPr>
          <p:cNvPr id="357" name="Google Shape;357;p45"/>
          <p:cNvSpPr txBox="1">
            <a:spLocks noGrp="1"/>
          </p:cNvSpPr>
          <p:nvPr>
            <p:ph type="body" idx="2"/>
          </p:nvPr>
        </p:nvSpPr>
        <p:spPr>
          <a:xfrm>
            <a:off x="445770" y="2107946"/>
            <a:ext cx="3898800" cy="2489700"/>
          </a:xfrm>
          <a:prstGeom prst="rect">
            <a:avLst/>
          </a:prstGeom>
        </p:spPr>
        <p:txBody>
          <a:bodyPr spcFirstLastPara="1" wrap="square" lIns="0" tIns="34275" rIns="0" bIns="0" anchor="t" anchorCtr="0">
            <a:normAutofit/>
          </a:bodyPr>
          <a:lstStyle/>
          <a:p>
            <a:pPr marL="0" lvl="0" indent="0" algn="l" rtl="0">
              <a:spcBef>
                <a:spcPts val="1400"/>
              </a:spcBef>
              <a:spcAft>
                <a:spcPts val="0"/>
              </a:spcAft>
              <a:buNone/>
            </a:pPr>
            <a:endParaRPr lang="nl-NL" noProof="0" dirty="0"/>
          </a:p>
        </p:txBody>
      </p:sp>
      <p:pic>
        <p:nvPicPr>
          <p:cNvPr id="358" name="Google Shape;358;p45"/>
          <p:cNvPicPr preferRelativeResize="0"/>
          <p:nvPr/>
        </p:nvPicPr>
        <p:blipFill>
          <a:blip r:embed="rId3">
            <a:alphaModFix/>
          </a:blip>
          <a:stretch>
            <a:fillRect/>
          </a:stretch>
        </p:blipFill>
        <p:spPr>
          <a:xfrm>
            <a:off x="358975" y="548803"/>
            <a:ext cx="2949025" cy="4308946"/>
          </a:xfrm>
          <a:prstGeom prst="rect">
            <a:avLst/>
          </a:prstGeom>
          <a:noFill/>
          <a:ln>
            <a:noFill/>
          </a:ln>
        </p:spPr>
      </p:pic>
      <p:pic>
        <p:nvPicPr>
          <p:cNvPr id="359" name="Google Shape;359;p45"/>
          <p:cNvPicPr preferRelativeResize="0"/>
          <p:nvPr/>
        </p:nvPicPr>
        <p:blipFill>
          <a:blip r:embed="rId4">
            <a:alphaModFix/>
          </a:blip>
          <a:stretch>
            <a:fillRect/>
          </a:stretch>
        </p:blipFill>
        <p:spPr>
          <a:xfrm>
            <a:off x="3694400" y="2003625"/>
            <a:ext cx="1657350" cy="1676400"/>
          </a:xfrm>
          <a:prstGeom prst="rect">
            <a:avLst/>
          </a:prstGeom>
          <a:noFill/>
          <a:ln>
            <a:noFill/>
          </a:ln>
        </p:spPr>
      </p:pic>
      <p:pic>
        <p:nvPicPr>
          <p:cNvPr id="360" name="Google Shape;360;p45" title="j-03.png"/>
          <p:cNvPicPr preferRelativeResize="0"/>
          <p:nvPr/>
        </p:nvPicPr>
        <p:blipFill>
          <a:blip r:embed="rId5">
            <a:alphaModFix/>
          </a:blip>
          <a:stretch>
            <a:fillRect/>
          </a:stretch>
        </p:blipFill>
        <p:spPr>
          <a:xfrm>
            <a:off x="108000" y="108000"/>
            <a:ext cx="343750" cy="341550"/>
          </a:xfrm>
          <a:prstGeom prst="rect">
            <a:avLst/>
          </a:prstGeom>
          <a:noFill/>
          <a:ln>
            <a:noFill/>
          </a:ln>
        </p:spPr>
      </p:pic>
      <p:pic>
        <p:nvPicPr>
          <p:cNvPr id="361" name="Google Shape;361;p45" title="l-05.png"/>
          <p:cNvPicPr preferRelativeResize="0"/>
          <p:nvPr/>
        </p:nvPicPr>
        <p:blipFill>
          <a:blip r:embed="rId6">
            <a:alphaModFix/>
          </a:blip>
          <a:stretch>
            <a:fillRect/>
          </a:stretch>
        </p:blipFill>
        <p:spPr>
          <a:xfrm>
            <a:off x="451748" y="108000"/>
            <a:ext cx="343750" cy="341543"/>
          </a:xfrm>
          <a:prstGeom prst="rect">
            <a:avLst/>
          </a:prstGeom>
          <a:noFill/>
          <a:ln>
            <a:noFill/>
          </a:ln>
        </p:spPr>
      </p:pic>
      <p:pic>
        <p:nvPicPr>
          <p:cNvPr id="362" name="Google Shape;362;p45" title="s-02.png"/>
          <p:cNvPicPr preferRelativeResize="0"/>
          <p:nvPr/>
        </p:nvPicPr>
        <p:blipFill>
          <a:blip r:embed="rId7">
            <a:alphaModFix/>
          </a:blip>
          <a:stretch>
            <a:fillRect/>
          </a:stretch>
        </p:blipFill>
        <p:spPr>
          <a:xfrm>
            <a:off x="795493" y="114988"/>
            <a:ext cx="343750" cy="341532"/>
          </a:xfrm>
          <a:prstGeom prst="rect">
            <a:avLst/>
          </a:prstGeom>
          <a:noFill/>
          <a:ln>
            <a:noFill/>
          </a:ln>
        </p:spPr>
      </p:pic>
      <p:cxnSp>
        <p:nvCxnSpPr>
          <p:cNvPr id="363" name="Google Shape;363;p45"/>
          <p:cNvCxnSpPr/>
          <p:nvPr/>
        </p:nvCxnSpPr>
        <p:spPr>
          <a:xfrm rot="10800000" flipH="1">
            <a:off x="1031700" y="2228575"/>
            <a:ext cx="2809800" cy="1332300"/>
          </a:xfrm>
          <a:prstGeom prst="curvedConnector3">
            <a:avLst>
              <a:gd name="adj1" fmla="val 50000"/>
            </a:avLst>
          </a:prstGeom>
          <a:noFill/>
          <a:ln w="28575" cap="flat" cmpd="sng">
            <a:solidFill>
              <a:srgbClr val="657B47"/>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8"/>
          <p:cNvSpPr txBox="1">
            <a:spLocks noGrp="1"/>
          </p:cNvSpPr>
          <p:nvPr>
            <p:ph type="title"/>
          </p:nvPr>
        </p:nvSpPr>
        <p:spPr>
          <a:xfrm>
            <a:off x="445770" y="142179"/>
            <a:ext cx="5090810" cy="119513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Agenda</a:t>
            </a:r>
          </a:p>
        </p:txBody>
      </p:sp>
      <p:sp>
        <p:nvSpPr>
          <p:cNvPr id="180" name="Google Shape;180;p28"/>
          <p:cNvSpPr txBox="1">
            <a:spLocks noGrp="1"/>
          </p:cNvSpPr>
          <p:nvPr>
            <p:ph type="body" idx="1"/>
          </p:nvPr>
        </p:nvSpPr>
        <p:spPr>
          <a:xfrm>
            <a:off x="445294" y="1710928"/>
            <a:ext cx="5091113" cy="2782490"/>
          </a:xfrm>
          <a:prstGeom prst="rect">
            <a:avLst/>
          </a:prstGeom>
          <a:noFill/>
          <a:ln>
            <a:noFill/>
          </a:ln>
        </p:spPr>
        <p:txBody>
          <a:bodyPr spcFirstLastPara="1" wrap="square" lIns="0" tIns="342900" rIns="0" bIns="0" anchor="t" anchorCtr="0">
            <a:normAutofit/>
          </a:bodyPr>
          <a:lstStyle/>
          <a:p>
            <a:pPr marL="215900" lvl="0" indent="-215900" algn="l" rtl="0">
              <a:lnSpc>
                <a:spcPct val="80000"/>
              </a:lnSpc>
              <a:spcBef>
                <a:spcPts val="1700"/>
              </a:spcBef>
              <a:spcAft>
                <a:spcPts val="0"/>
              </a:spcAft>
              <a:buClr>
                <a:srgbClr val="F1C232"/>
              </a:buClr>
              <a:buSzPts val="1800"/>
              <a:buFont typeface="Arial"/>
              <a:buChar char="•"/>
            </a:pPr>
            <a:r>
              <a:rPr lang="nl-NL" noProof="0" dirty="0" err="1">
                <a:solidFill>
                  <a:srgbClr val="F1C232"/>
                </a:solidFill>
              </a:rPr>
              <a:t>Empathize</a:t>
            </a:r>
            <a:r>
              <a:rPr lang="nl-NL" noProof="0" dirty="0">
                <a:solidFill>
                  <a:srgbClr val="F1C232"/>
                </a:solidFill>
              </a:rPr>
              <a:t> &amp; </a:t>
            </a:r>
            <a:r>
              <a:rPr lang="nl-NL" noProof="0" dirty="0" err="1">
                <a:solidFill>
                  <a:srgbClr val="4395A2"/>
                </a:solidFill>
              </a:rPr>
              <a:t>Define</a:t>
            </a:r>
            <a:r>
              <a:rPr lang="nl-NL" noProof="0" dirty="0">
                <a:solidFill>
                  <a:srgbClr val="4395A2"/>
                </a:solidFill>
              </a:rPr>
              <a:t> (W1-2)</a:t>
            </a:r>
          </a:p>
          <a:p>
            <a:pPr marL="215900" lvl="0" indent="-215900" algn="l" rtl="0">
              <a:lnSpc>
                <a:spcPct val="80000"/>
              </a:lnSpc>
              <a:spcBef>
                <a:spcPts val="1700"/>
              </a:spcBef>
              <a:spcAft>
                <a:spcPts val="0"/>
              </a:spcAft>
              <a:buClr>
                <a:srgbClr val="FA87B8"/>
              </a:buClr>
              <a:buSzPts val="1800"/>
              <a:buChar char="•"/>
            </a:pPr>
            <a:r>
              <a:rPr lang="nl-NL" noProof="0" dirty="0" err="1">
                <a:solidFill>
                  <a:srgbClr val="FA87B8"/>
                </a:solidFill>
              </a:rPr>
              <a:t>Ideate</a:t>
            </a:r>
            <a:r>
              <a:rPr lang="nl-NL" noProof="0" dirty="0">
                <a:solidFill>
                  <a:srgbClr val="FA87B8"/>
                </a:solidFill>
              </a:rPr>
              <a:t> (W3-4)</a:t>
            </a:r>
          </a:p>
          <a:p>
            <a:pPr marL="215900" lvl="0" indent="-215900" algn="l" rtl="0">
              <a:lnSpc>
                <a:spcPct val="80000"/>
              </a:lnSpc>
              <a:spcBef>
                <a:spcPts val="1700"/>
              </a:spcBef>
              <a:spcAft>
                <a:spcPts val="0"/>
              </a:spcAft>
              <a:buClr>
                <a:srgbClr val="7CA655"/>
              </a:buClr>
              <a:buSzPts val="1800"/>
              <a:buChar char="•"/>
            </a:pPr>
            <a:r>
              <a:rPr lang="nl-NL" noProof="0" dirty="0">
                <a:solidFill>
                  <a:srgbClr val="7CA655"/>
                </a:solidFill>
              </a:rPr>
              <a:t>Prototyping (W5)</a:t>
            </a:r>
          </a:p>
          <a:p>
            <a:pPr marL="215900" lvl="0" indent="-215900" algn="l" rtl="0">
              <a:lnSpc>
                <a:spcPct val="80000"/>
              </a:lnSpc>
              <a:spcBef>
                <a:spcPts val="1700"/>
              </a:spcBef>
              <a:spcAft>
                <a:spcPts val="0"/>
              </a:spcAft>
              <a:buClr>
                <a:srgbClr val="FF9F7E"/>
              </a:buClr>
              <a:buSzPts val="1800"/>
              <a:buChar char="•"/>
            </a:pPr>
            <a:r>
              <a:rPr lang="nl-NL" noProof="0" dirty="0" err="1">
                <a:solidFill>
                  <a:srgbClr val="FF9F7E"/>
                </a:solidFill>
              </a:rPr>
              <a:t>Testing</a:t>
            </a:r>
            <a:r>
              <a:rPr lang="nl-NL" noProof="0" dirty="0">
                <a:solidFill>
                  <a:srgbClr val="FF9F7E"/>
                </a:solidFill>
              </a:rPr>
              <a:t> (W6) &amp; Feedback</a:t>
            </a:r>
          </a:p>
        </p:txBody>
      </p:sp>
      <p:pic>
        <p:nvPicPr>
          <p:cNvPr id="181" name="Google Shape;181;p28" title="ontwerpproces-v02.png"/>
          <p:cNvPicPr preferRelativeResize="0"/>
          <p:nvPr/>
        </p:nvPicPr>
        <p:blipFill rotWithShape="1">
          <a:blip r:embed="rId3">
            <a:alphaModFix/>
          </a:blip>
          <a:srcRect/>
          <a:stretch/>
        </p:blipFill>
        <p:spPr>
          <a:xfrm>
            <a:off x="3878271" y="2720850"/>
            <a:ext cx="4849230" cy="213690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46"/>
          <p:cNvSpPr txBox="1">
            <a:spLocks noGrp="1"/>
          </p:cNvSpPr>
          <p:nvPr>
            <p:ph type="title"/>
          </p:nvPr>
        </p:nvSpPr>
        <p:spPr>
          <a:xfrm>
            <a:off x="445770" y="77156"/>
            <a:ext cx="8155200" cy="1260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Mars </a:t>
            </a:r>
            <a:r>
              <a:rPr lang="nl-NL" noProof="0" dirty="0" err="1"/>
              <a:t>sustainability</a:t>
            </a:r>
            <a:r>
              <a:rPr lang="nl-NL" noProof="0" dirty="0"/>
              <a:t> info</a:t>
            </a:r>
          </a:p>
        </p:txBody>
      </p:sp>
      <p:pic>
        <p:nvPicPr>
          <p:cNvPr id="369" name="Google Shape;369;p46"/>
          <p:cNvPicPr preferRelativeResize="0"/>
          <p:nvPr/>
        </p:nvPicPr>
        <p:blipFill>
          <a:blip r:embed="rId3">
            <a:alphaModFix/>
          </a:blip>
          <a:stretch>
            <a:fillRect/>
          </a:stretch>
        </p:blipFill>
        <p:spPr>
          <a:xfrm>
            <a:off x="3945649" y="1615437"/>
            <a:ext cx="2255125" cy="3153600"/>
          </a:xfrm>
          <a:prstGeom prst="rect">
            <a:avLst/>
          </a:prstGeom>
          <a:noFill/>
          <a:ln>
            <a:noFill/>
          </a:ln>
        </p:spPr>
      </p:pic>
      <p:pic>
        <p:nvPicPr>
          <p:cNvPr id="370" name="Google Shape;370;p46"/>
          <p:cNvPicPr preferRelativeResize="0"/>
          <p:nvPr/>
        </p:nvPicPr>
        <p:blipFill>
          <a:blip r:embed="rId4">
            <a:alphaModFix/>
          </a:blip>
          <a:stretch>
            <a:fillRect/>
          </a:stretch>
        </p:blipFill>
        <p:spPr>
          <a:xfrm>
            <a:off x="6513925" y="1591763"/>
            <a:ext cx="2190100" cy="3200925"/>
          </a:xfrm>
          <a:prstGeom prst="rect">
            <a:avLst/>
          </a:prstGeom>
          <a:noFill/>
          <a:ln>
            <a:noFill/>
          </a:ln>
        </p:spPr>
      </p:pic>
      <p:pic>
        <p:nvPicPr>
          <p:cNvPr id="371" name="Google Shape;371;p46"/>
          <p:cNvPicPr preferRelativeResize="0"/>
          <p:nvPr/>
        </p:nvPicPr>
        <p:blipFill>
          <a:blip r:embed="rId5">
            <a:alphaModFix/>
          </a:blip>
          <a:stretch>
            <a:fillRect/>
          </a:stretch>
        </p:blipFill>
        <p:spPr>
          <a:xfrm>
            <a:off x="516250" y="2112125"/>
            <a:ext cx="3186725" cy="919248"/>
          </a:xfrm>
          <a:prstGeom prst="rect">
            <a:avLst/>
          </a:prstGeom>
          <a:noFill/>
          <a:ln>
            <a:noFill/>
          </a:ln>
        </p:spPr>
      </p:pic>
      <p:pic>
        <p:nvPicPr>
          <p:cNvPr id="372" name="Google Shape;372;p46" title="l-05.png"/>
          <p:cNvPicPr preferRelativeResize="0"/>
          <p:nvPr/>
        </p:nvPicPr>
        <p:blipFill>
          <a:blip r:embed="rId6">
            <a:alphaModFix/>
          </a:blip>
          <a:stretch>
            <a:fillRect/>
          </a:stretch>
        </p:blipFill>
        <p:spPr>
          <a:xfrm>
            <a:off x="108000" y="108000"/>
            <a:ext cx="343750" cy="34154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7"/>
          <p:cNvSpPr txBox="1">
            <a:spLocks noGrp="1"/>
          </p:cNvSpPr>
          <p:nvPr>
            <p:ph type="title"/>
          </p:nvPr>
        </p:nvSpPr>
        <p:spPr>
          <a:xfrm>
            <a:off x="4732019" y="333700"/>
            <a:ext cx="4108200" cy="24690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err="1"/>
              <a:t>Testing</a:t>
            </a:r>
            <a:endParaRPr lang="nl-NL" noProof="0" dirty="0"/>
          </a:p>
        </p:txBody>
      </p:sp>
      <p:pic>
        <p:nvPicPr>
          <p:cNvPr id="378" name="Google Shape;378;p47" title="Testing_icon.png"/>
          <p:cNvPicPr preferRelativeResize="0"/>
          <p:nvPr/>
        </p:nvPicPr>
        <p:blipFill rotWithShape="1">
          <a:blip r:embed="rId3">
            <a:alphaModFix/>
          </a:blip>
          <a:srcRect l="2687" r="2687"/>
          <a:stretch/>
        </p:blipFill>
        <p:spPr>
          <a:xfrm>
            <a:off x="1616325" y="1244850"/>
            <a:ext cx="2653801" cy="2653800"/>
          </a:xfrm>
          <a:prstGeom prst="rect">
            <a:avLst/>
          </a:prstGeom>
          <a:noFill/>
          <a:ln>
            <a:noFill/>
          </a:ln>
        </p:spPr>
      </p:pic>
      <p:sp>
        <p:nvSpPr>
          <p:cNvPr id="379" name="Google Shape;379;p47"/>
          <p:cNvSpPr txBox="1"/>
          <p:nvPr/>
        </p:nvSpPr>
        <p:spPr>
          <a:xfrm>
            <a:off x="4691075" y="3062400"/>
            <a:ext cx="1839000" cy="4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1800" noProof="0" dirty="0">
                <a:solidFill>
                  <a:schemeClr val="lt1"/>
                </a:solidFill>
                <a:latin typeface="Libre Franklin"/>
                <a:ea typeface="Libre Franklin"/>
                <a:cs typeface="Libre Franklin"/>
                <a:sym typeface="Libre Franklin"/>
              </a:rPr>
              <a:t>Week 6</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48" title="Testplan.png"/>
          <p:cNvPicPr preferRelativeResize="0"/>
          <p:nvPr/>
        </p:nvPicPr>
        <p:blipFill>
          <a:blip r:embed="rId3">
            <a:alphaModFix/>
          </a:blip>
          <a:stretch>
            <a:fillRect/>
          </a:stretch>
        </p:blipFill>
        <p:spPr>
          <a:xfrm>
            <a:off x="2124500" y="1184575"/>
            <a:ext cx="5521075" cy="3903576"/>
          </a:xfrm>
          <a:prstGeom prst="rect">
            <a:avLst/>
          </a:prstGeom>
          <a:noFill/>
          <a:ln>
            <a:noFill/>
          </a:ln>
        </p:spPr>
      </p:pic>
      <p:sp>
        <p:nvSpPr>
          <p:cNvPr id="386" name="Google Shape;386;p48"/>
          <p:cNvSpPr txBox="1">
            <a:spLocks noGrp="1"/>
          </p:cNvSpPr>
          <p:nvPr>
            <p:ph type="title"/>
          </p:nvPr>
        </p:nvSpPr>
        <p:spPr>
          <a:xfrm>
            <a:off x="445770" y="208597"/>
            <a:ext cx="7333800" cy="11208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Test Plan</a:t>
            </a:r>
          </a:p>
        </p:txBody>
      </p:sp>
      <p:pic>
        <p:nvPicPr>
          <p:cNvPr id="387" name="Google Shape;387;p48" title="l-05.png"/>
          <p:cNvPicPr preferRelativeResize="0"/>
          <p:nvPr/>
        </p:nvPicPr>
        <p:blipFill>
          <a:blip r:embed="rId4">
            <a:alphaModFix/>
          </a:blip>
          <a:stretch>
            <a:fillRect/>
          </a:stretch>
        </p:blipFill>
        <p:spPr>
          <a:xfrm>
            <a:off x="108000" y="108000"/>
            <a:ext cx="343750" cy="34154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49"/>
          <p:cNvSpPr txBox="1">
            <a:spLocks noGrp="1"/>
          </p:cNvSpPr>
          <p:nvPr>
            <p:ph type="title"/>
          </p:nvPr>
        </p:nvSpPr>
        <p:spPr>
          <a:xfrm>
            <a:off x="445770" y="77156"/>
            <a:ext cx="8155200" cy="12603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Prototype </a:t>
            </a:r>
            <a:r>
              <a:rPr lang="nl-NL" noProof="0" dirty="0" err="1"/>
              <a:t>testing</a:t>
            </a:r>
            <a:endParaRPr lang="nl-NL" noProof="0" dirty="0"/>
          </a:p>
        </p:txBody>
      </p:sp>
      <p:sp>
        <p:nvSpPr>
          <p:cNvPr id="394" name="Google Shape;394;p49"/>
          <p:cNvSpPr txBox="1">
            <a:spLocks noGrp="1"/>
          </p:cNvSpPr>
          <p:nvPr>
            <p:ph type="body" idx="1"/>
          </p:nvPr>
        </p:nvSpPr>
        <p:spPr>
          <a:xfrm>
            <a:off x="2743200" y="1710928"/>
            <a:ext cx="5857800" cy="2775300"/>
          </a:xfrm>
          <a:prstGeom prst="rect">
            <a:avLst/>
          </a:prstGeom>
          <a:noFill/>
          <a:ln>
            <a:noFill/>
          </a:ln>
        </p:spPr>
        <p:txBody>
          <a:bodyPr spcFirstLastPara="1" wrap="square" lIns="0" tIns="171450" rIns="0" bIns="0" anchor="t" anchorCtr="0">
            <a:normAutofit/>
          </a:bodyPr>
          <a:lstStyle/>
          <a:p>
            <a:pPr marL="215900" lvl="0" indent="-114300" algn="l" rtl="0">
              <a:lnSpc>
                <a:spcPct val="90000"/>
              </a:lnSpc>
              <a:spcBef>
                <a:spcPts val="1400"/>
              </a:spcBef>
              <a:spcAft>
                <a:spcPts val="0"/>
              </a:spcAft>
              <a:buClr>
                <a:schemeClr val="dk1"/>
              </a:buClr>
              <a:buSzPts val="1500"/>
              <a:buFont typeface="Arial"/>
              <a:buNone/>
            </a:pPr>
            <a:endParaRPr lang="nl-NL" noProof="0" dirty="0"/>
          </a:p>
          <a:p>
            <a:pPr marL="215900" lvl="0" indent="-114300" algn="l" rtl="0">
              <a:lnSpc>
                <a:spcPct val="90000"/>
              </a:lnSpc>
              <a:spcBef>
                <a:spcPts val="1400"/>
              </a:spcBef>
              <a:spcAft>
                <a:spcPts val="0"/>
              </a:spcAft>
              <a:buClr>
                <a:schemeClr val="dk1"/>
              </a:buClr>
              <a:buSzPts val="1500"/>
              <a:buFont typeface="Arial"/>
              <a:buNone/>
            </a:pPr>
            <a:endParaRPr lang="nl-NL" noProof="0" dirty="0"/>
          </a:p>
        </p:txBody>
      </p:sp>
      <p:pic>
        <p:nvPicPr>
          <p:cNvPr id="395" name="Google Shape;395;p49"/>
          <p:cNvPicPr preferRelativeResize="0"/>
          <p:nvPr/>
        </p:nvPicPr>
        <p:blipFill rotWithShape="1">
          <a:blip r:embed="rId3">
            <a:alphaModFix/>
          </a:blip>
          <a:srcRect l="3390" t="7659" b="2120"/>
          <a:stretch/>
        </p:blipFill>
        <p:spPr>
          <a:xfrm>
            <a:off x="4084575" y="657225"/>
            <a:ext cx="4575324" cy="3829001"/>
          </a:xfrm>
          <a:prstGeom prst="rect">
            <a:avLst/>
          </a:prstGeom>
          <a:noFill/>
          <a:ln>
            <a:noFill/>
          </a:ln>
        </p:spPr>
      </p:pic>
      <p:pic>
        <p:nvPicPr>
          <p:cNvPr id="396" name="Google Shape;396;p49" title="m-01.png"/>
          <p:cNvPicPr preferRelativeResize="0"/>
          <p:nvPr/>
        </p:nvPicPr>
        <p:blipFill>
          <a:blip r:embed="rId4">
            <a:alphaModFix/>
          </a:blip>
          <a:stretch>
            <a:fillRect/>
          </a:stretch>
        </p:blipFill>
        <p:spPr>
          <a:xfrm>
            <a:off x="106575" y="106329"/>
            <a:ext cx="343750" cy="340795"/>
          </a:xfrm>
          <a:prstGeom prst="rect">
            <a:avLst/>
          </a:prstGeom>
          <a:noFill/>
          <a:ln>
            <a:noFill/>
          </a:ln>
        </p:spPr>
      </p:pic>
      <p:pic>
        <p:nvPicPr>
          <p:cNvPr id="397" name="Google Shape;397;p49" title="j-03.png"/>
          <p:cNvPicPr preferRelativeResize="0"/>
          <p:nvPr/>
        </p:nvPicPr>
        <p:blipFill>
          <a:blip r:embed="rId5">
            <a:alphaModFix/>
          </a:blip>
          <a:stretch>
            <a:fillRect/>
          </a:stretch>
        </p:blipFill>
        <p:spPr>
          <a:xfrm>
            <a:off x="450325" y="105950"/>
            <a:ext cx="343750" cy="341550"/>
          </a:xfrm>
          <a:prstGeom prst="rect">
            <a:avLst/>
          </a:prstGeom>
          <a:noFill/>
          <a:ln>
            <a:noFill/>
          </a:ln>
        </p:spPr>
      </p:pic>
      <p:pic>
        <p:nvPicPr>
          <p:cNvPr id="398" name="Google Shape;398;p49" title="l-05.png"/>
          <p:cNvPicPr preferRelativeResize="0"/>
          <p:nvPr/>
        </p:nvPicPr>
        <p:blipFill>
          <a:blip r:embed="rId6">
            <a:alphaModFix/>
          </a:blip>
          <a:stretch>
            <a:fillRect/>
          </a:stretch>
        </p:blipFill>
        <p:spPr>
          <a:xfrm>
            <a:off x="783873" y="105950"/>
            <a:ext cx="343750" cy="341543"/>
          </a:xfrm>
          <a:prstGeom prst="rect">
            <a:avLst/>
          </a:prstGeom>
          <a:noFill/>
          <a:ln>
            <a:noFill/>
          </a:ln>
        </p:spPr>
      </p:pic>
      <p:pic>
        <p:nvPicPr>
          <p:cNvPr id="399" name="Google Shape;399;p49" title="s-02.png"/>
          <p:cNvPicPr preferRelativeResize="0"/>
          <p:nvPr/>
        </p:nvPicPr>
        <p:blipFill>
          <a:blip r:embed="rId7">
            <a:alphaModFix/>
          </a:blip>
          <a:stretch>
            <a:fillRect/>
          </a:stretch>
        </p:blipFill>
        <p:spPr>
          <a:xfrm>
            <a:off x="1466418" y="105950"/>
            <a:ext cx="343750" cy="341532"/>
          </a:xfrm>
          <a:prstGeom prst="rect">
            <a:avLst/>
          </a:prstGeom>
          <a:noFill/>
          <a:ln>
            <a:noFill/>
          </a:ln>
        </p:spPr>
      </p:pic>
      <p:pic>
        <p:nvPicPr>
          <p:cNvPr id="400" name="Google Shape;400;p49" title="t-04.png"/>
          <p:cNvPicPr preferRelativeResize="0"/>
          <p:nvPr/>
        </p:nvPicPr>
        <p:blipFill>
          <a:blip r:embed="rId8">
            <a:alphaModFix/>
          </a:blip>
          <a:stretch>
            <a:fillRect/>
          </a:stretch>
        </p:blipFill>
        <p:spPr>
          <a:xfrm>
            <a:off x="1127625" y="106325"/>
            <a:ext cx="343750" cy="340800"/>
          </a:xfrm>
          <a:prstGeom prst="rect">
            <a:avLst/>
          </a:prstGeom>
          <a:noFill/>
          <a:ln>
            <a:noFill/>
          </a:ln>
        </p:spPr>
      </p:pic>
      <p:sp>
        <p:nvSpPr>
          <p:cNvPr id="401" name="Google Shape;401;p49"/>
          <p:cNvSpPr txBox="1"/>
          <p:nvPr/>
        </p:nvSpPr>
        <p:spPr>
          <a:xfrm>
            <a:off x="401625" y="1848375"/>
            <a:ext cx="3182400" cy="10452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Font typeface="Libre Franklin"/>
              <a:buChar char="●"/>
            </a:pPr>
            <a:r>
              <a:rPr lang="nl-NL" sz="1600" noProof="0" dirty="0">
                <a:solidFill>
                  <a:schemeClr val="dk1"/>
                </a:solidFill>
                <a:latin typeface="Libre Franklin"/>
                <a:ea typeface="Libre Franklin"/>
                <a:cs typeface="Libre Franklin"/>
                <a:sym typeface="Libre Franklin"/>
              </a:rPr>
              <a:t>Huidig IVM design vergelijken met onze versie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50"/>
          <p:cNvSpPr txBox="1">
            <a:spLocks noGrp="1"/>
          </p:cNvSpPr>
          <p:nvPr>
            <p:ph type="title"/>
          </p:nvPr>
        </p:nvSpPr>
        <p:spPr>
          <a:xfrm>
            <a:off x="445770" y="77156"/>
            <a:ext cx="8155200" cy="12603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sz="3200" noProof="0" dirty="0"/>
              <a:t>Test resultaten</a:t>
            </a:r>
          </a:p>
          <a:p>
            <a:pPr marL="0" lvl="0" indent="0" algn="l" rtl="0">
              <a:lnSpc>
                <a:spcPct val="80000"/>
              </a:lnSpc>
              <a:spcBef>
                <a:spcPts val="0"/>
              </a:spcBef>
              <a:spcAft>
                <a:spcPts val="0"/>
              </a:spcAft>
              <a:buClr>
                <a:schemeClr val="dk1"/>
              </a:buClr>
              <a:buSzPts val="3300"/>
              <a:buFont typeface="Franklin Gothic"/>
              <a:buNone/>
            </a:pPr>
            <a:r>
              <a:rPr lang="nl-NL" sz="2100" noProof="0" dirty="0"/>
              <a:t>vergeleken met huidig design</a:t>
            </a:r>
          </a:p>
        </p:txBody>
      </p:sp>
      <p:sp>
        <p:nvSpPr>
          <p:cNvPr id="408" name="Google Shape;408;p50"/>
          <p:cNvSpPr txBox="1"/>
          <p:nvPr/>
        </p:nvSpPr>
        <p:spPr>
          <a:xfrm>
            <a:off x="487575" y="1805100"/>
            <a:ext cx="4108500" cy="1441500"/>
          </a:xfrm>
          <a:prstGeom prst="rect">
            <a:avLst/>
          </a:prstGeom>
          <a:noFill/>
          <a:ln>
            <a:noFill/>
          </a:ln>
        </p:spPr>
        <p:txBody>
          <a:bodyPr spcFirstLastPara="1" wrap="square" lIns="91425" tIns="90000" rIns="91425" bIns="91425" anchor="t" anchorCtr="0">
            <a:noAutofit/>
          </a:bodyPr>
          <a:lstStyle/>
          <a:p>
            <a:pPr marL="0" marR="0" lvl="0" indent="0" algn="l" rtl="0">
              <a:lnSpc>
                <a:spcPct val="150000"/>
              </a:lnSpc>
              <a:spcBef>
                <a:spcPts val="0"/>
              </a:spcBef>
              <a:spcAft>
                <a:spcPts val="0"/>
              </a:spcAft>
              <a:buNone/>
            </a:pPr>
            <a:r>
              <a:rPr lang="nl-NL" sz="1500" b="1" noProof="0" dirty="0">
                <a:solidFill>
                  <a:schemeClr val="dk1"/>
                </a:solidFill>
                <a:latin typeface="Libre Franklin"/>
                <a:ea typeface="Libre Franklin"/>
                <a:cs typeface="Libre Franklin"/>
                <a:sym typeface="Libre Franklin"/>
              </a:rPr>
              <a:t>Positief</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“Groen is positief, dat straalt meer uit.”</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Informatie-knop effectief</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Legenda informatief</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Banner duidelijk (ook kleurenblind!)</a:t>
            </a:r>
          </a:p>
        </p:txBody>
      </p:sp>
      <p:pic>
        <p:nvPicPr>
          <p:cNvPr id="409" name="Google Shape;409;p50" title="m-01.png"/>
          <p:cNvPicPr preferRelativeResize="0"/>
          <p:nvPr/>
        </p:nvPicPr>
        <p:blipFill>
          <a:blip r:embed="rId3">
            <a:alphaModFix/>
          </a:blip>
          <a:stretch>
            <a:fillRect/>
          </a:stretch>
        </p:blipFill>
        <p:spPr>
          <a:xfrm>
            <a:off x="106575" y="106329"/>
            <a:ext cx="343750" cy="340795"/>
          </a:xfrm>
          <a:prstGeom prst="rect">
            <a:avLst/>
          </a:prstGeom>
          <a:noFill/>
          <a:ln>
            <a:noFill/>
          </a:ln>
        </p:spPr>
      </p:pic>
      <p:pic>
        <p:nvPicPr>
          <p:cNvPr id="410" name="Google Shape;410;p50" title="j-03.png"/>
          <p:cNvPicPr preferRelativeResize="0"/>
          <p:nvPr/>
        </p:nvPicPr>
        <p:blipFill>
          <a:blip r:embed="rId4">
            <a:alphaModFix/>
          </a:blip>
          <a:stretch>
            <a:fillRect/>
          </a:stretch>
        </p:blipFill>
        <p:spPr>
          <a:xfrm>
            <a:off x="450325" y="105950"/>
            <a:ext cx="343750" cy="341550"/>
          </a:xfrm>
          <a:prstGeom prst="rect">
            <a:avLst/>
          </a:prstGeom>
          <a:noFill/>
          <a:ln>
            <a:noFill/>
          </a:ln>
        </p:spPr>
      </p:pic>
      <p:pic>
        <p:nvPicPr>
          <p:cNvPr id="411" name="Google Shape;411;p50" title="l-05.png"/>
          <p:cNvPicPr preferRelativeResize="0"/>
          <p:nvPr/>
        </p:nvPicPr>
        <p:blipFill>
          <a:blip r:embed="rId5">
            <a:alphaModFix/>
          </a:blip>
          <a:stretch>
            <a:fillRect/>
          </a:stretch>
        </p:blipFill>
        <p:spPr>
          <a:xfrm>
            <a:off x="783873" y="105950"/>
            <a:ext cx="343750" cy="341543"/>
          </a:xfrm>
          <a:prstGeom prst="rect">
            <a:avLst/>
          </a:prstGeom>
          <a:noFill/>
          <a:ln>
            <a:noFill/>
          </a:ln>
        </p:spPr>
      </p:pic>
      <p:pic>
        <p:nvPicPr>
          <p:cNvPr id="412" name="Google Shape;412;p50" title="s-02.png"/>
          <p:cNvPicPr preferRelativeResize="0"/>
          <p:nvPr/>
        </p:nvPicPr>
        <p:blipFill>
          <a:blip r:embed="rId6">
            <a:alphaModFix/>
          </a:blip>
          <a:stretch>
            <a:fillRect/>
          </a:stretch>
        </p:blipFill>
        <p:spPr>
          <a:xfrm>
            <a:off x="1466418" y="105950"/>
            <a:ext cx="343750" cy="341532"/>
          </a:xfrm>
          <a:prstGeom prst="rect">
            <a:avLst/>
          </a:prstGeom>
          <a:noFill/>
          <a:ln>
            <a:noFill/>
          </a:ln>
        </p:spPr>
      </p:pic>
      <p:pic>
        <p:nvPicPr>
          <p:cNvPr id="413" name="Google Shape;413;p50" title="t-04.png"/>
          <p:cNvPicPr preferRelativeResize="0"/>
          <p:nvPr/>
        </p:nvPicPr>
        <p:blipFill>
          <a:blip r:embed="rId7">
            <a:alphaModFix/>
          </a:blip>
          <a:stretch>
            <a:fillRect/>
          </a:stretch>
        </p:blipFill>
        <p:spPr>
          <a:xfrm>
            <a:off x="1127625" y="106325"/>
            <a:ext cx="343750" cy="340800"/>
          </a:xfrm>
          <a:prstGeom prst="rect">
            <a:avLst/>
          </a:prstGeom>
          <a:noFill/>
          <a:ln>
            <a:noFill/>
          </a:ln>
        </p:spPr>
      </p:pic>
      <p:sp>
        <p:nvSpPr>
          <p:cNvPr id="414" name="Google Shape;414;p50"/>
          <p:cNvSpPr txBox="1"/>
          <p:nvPr/>
        </p:nvSpPr>
        <p:spPr>
          <a:xfrm>
            <a:off x="4810125" y="1805100"/>
            <a:ext cx="4108500" cy="1441500"/>
          </a:xfrm>
          <a:prstGeom prst="rect">
            <a:avLst/>
          </a:prstGeom>
          <a:noFill/>
          <a:ln>
            <a:noFill/>
          </a:ln>
        </p:spPr>
        <p:txBody>
          <a:bodyPr spcFirstLastPara="1" wrap="square" lIns="91425" tIns="90000" rIns="91425" bIns="91425" anchor="t" anchorCtr="0">
            <a:noAutofit/>
          </a:bodyPr>
          <a:lstStyle/>
          <a:p>
            <a:pPr marL="0" marR="0" lvl="0" indent="0" algn="l" rtl="0">
              <a:lnSpc>
                <a:spcPct val="150000"/>
              </a:lnSpc>
              <a:spcBef>
                <a:spcPts val="0"/>
              </a:spcBef>
              <a:spcAft>
                <a:spcPts val="0"/>
              </a:spcAft>
              <a:buNone/>
            </a:pPr>
            <a:r>
              <a:rPr lang="nl-NL" sz="1500" b="1" noProof="0" dirty="0">
                <a:solidFill>
                  <a:schemeClr val="dk1"/>
                </a:solidFill>
                <a:latin typeface="Libre Franklin"/>
                <a:ea typeface="Libre Franklin"/>
                <a:cs typeface="Libre Franklin"/>
                <a:sym typeface="Libre Franklin"/>
              </a:rPr>
              <a:t>Aandachtspunten</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UI is nogal druk</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Animatie trekt aandacht</a:t>
            </a:r>
          </a:p>
          <a:p>
            <a:pPr marL="460800" marR="0" lvl="0" indent="-325650" algn="l" rtl="0">
              <a:lnSpc>
                <a:spcPct val="150000"/>
              </a:lnSpc>
              <a:spcBef>
                <a:spcPts val="0"/>
              </a:spcBef>
              <a:spcAft>
                <a:spcPts val="0"/>
              </a:spcAft>
              <a:buClr>
                <a:schemeClr val="dk1"/>
              </a:buClr>
              <a:buSzPts val="1500"/>
              <a:buFont typeface="Libre Franklin"/>
              <a:buChar char="●"/>
            </a:pPr>
            <a:r>
              <a:rPr lang="nl-NL" sz="1500" noProof="0" dirty="0">
                <a:solidFill>
                  <a:schemeClr val="dk1"/>
                </a:solidFill>
                <a:latin typeface="Libre Franklin"/>
                <a:ea typeface="Libre Franklin"/>
                <a:cs typeface="Libre Franklin"/>
                <a:sym typeface="Libre Franklin"/>
              </a:rPr>
              <a:t>Geen zin in gezond</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51"/>
          <p:cNvSpPr txBox="1">
            <a:spLocks noGrp="1"/>
          </p:cNvSpPr>
          <p:nvPr>
            <p:ph type="title"/>
          </p:nvPr>
        </p:nvSpPr>
        <p:spPr>
          <a:xfrm>
            <a:off x="445770" y="208597"/>
            <a:ext cx="7333800" cy="11208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Expert Meeting</a:t>
            </a:r>
          </a:p>
        </p:txBody>
      </p:sp>
      <p:sp>
        <p:nvSpPr>
          <p:cNvPr id="421" name="Google Shape;421;p51"/>
          <p:cNvSpPr txBox="1">
            <a:spLocks noGrp="1"/>
          </p:cNvSpPr>
          <p:nvPr>
            <p:ph type="body" idx="1"/>
          </p:nvPr>
        </p:nvSpPr>
        <p:spPr>
          <a:xfrm>
            <a:off x="521975" y="2007400"/>
            <a:ext cx="2068800" cy="2698200"/>
          </a:xfrm>
          <a:prstGeom prst="rect">
            <a:avLst/>
          </a:prstGeom>
          <a:noFill/>
          <a:ln>
            <a:noFill/>
          </a:ln>
        </p:spPr>
        <p:txBody>
          <a:bodyPr spcFirstLastPara="1" wrap="square" lIns="0" tIns="34275" rIns="0" bIns="0" anchor="t" anchorCtr="0">
            <a:normAutofit/>
          </a:bodyPr>
          <a:lstStyle/>
          <a:p>
            <a:pPr marL="0" lvl="0" indent="0" algn="l" rtl="0">
              <a:lnSpc>
                <a:spcPct val="150000"/>
              </a:lnSpc>
              <a:spcBef>
                <a:spcPts val="1800"/>
              </a:spcBef>
              <a:spcAft>
                <a:spcPts val="0"/>
              </a:spcAft>
              <a:buNone/>
            </a:pPr>
            <a:r>
              <a:rPr lang="nl-NL" sz="1750" b="1" noProof="0" dirty="0">
                <a:latin typeface="Arial"/>
                <a:ea typeface="Arial"/>
                <a:cs typeface="Arial"/>
                <a:sym typeface="Arial"/>
              </a:rPr>
              <a:t>Pluspunten</a:t>
            </a:r>
          </a:p>
          <a:p>
            <a:pPr marL="457200" lvl="0" indent="-323850" algn="l" rtl="0">
              <a:lnSpc>
                <a:spcPct val="150000"/>
              </a:lnSpc>
              <a:spcBef>
                <a:spcPts val="1200"/>
              </a:spcBef>
              <a:spcAft>
                <a:spcPts val="0"/>
              </a:spcAft>
              <a:buClr>
                <a:schemeClr val="dk1"/>
              </a:buClr>
              <a:buSzPts val="1500"/>
              <a:buChar char="●"/>
            </a:pPr>
            <a:r>
              <a:rPr lang="nl-NL" noProof="0" dirty="0">
                <a:latin typeface="Arial"/>
                <a:ea typeface="Arial"/>
                <a:cs typeface="Arial"/>
                <a:sym typeface="Arial"/>
              </a:rPr>
              <a:t>Screensaver</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Snel duidelijk</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Iconen</a:t>
            </a:r>
          </a:p>
          <a:p>
            <a:pPr marL="457200" lvl="0" indent="-323850" algn="l" rtl="0">
              <a:lnSpc>
                <a:spcPct val="150000"/>
              </a:lnSpc>
              <a:spcBef>
                <a:spcPts val="0"/>
              </a:spcBef>
              <a:spcAft>
                <a:spcPts val="0"/>
              </a:spcAft>
              <a:buClr>
                <a:schemeClr val="dk1"/>
              </a:buClr>
              <a:buSzPts val="1500"/>
              <a:buChar char="●"/>
            </a:pPr>
            <a:r>
              <a:rPr lang="nl-NL" noProof="0" dirty="0" err="1">
                <a:latin typeface="Arial"/>
                <a:ea typeface="Arial"/>
                <a:cs typeface="Arial"/>
                <a:sym typeface="Arial"/>
              </a:rPr>
              <a:t>Upsell</a:t>
            </a:r>
            <a:endParaRPr lang="nl-NL" noProof="0" dirty="0"/>
          </a:p>
        </p:txBody>
      </p:sp>
      <p:sp>
        <p:nvSpPr>
          <p:cNvPr id="422" name="Google Shape;422;p51"/>
          <p:cNvSpPr txBox="1">
            <a:spLocks noGrp="1"/>
          </p:cNvSpPr>
          <p:nvPr>
            <p:ph type="body" idx="2"/>
          </p:nvPr>
        </p:nvSpPr>
        <p:spPr>
          <a:xfrm>
            <a:off x="3019425" y="2007400"/>
            <a:ext cx="4619100" cy="2698200"/>
          </a:xfrm>
          <a:prstGeom prst="rect">
            <a:avLst/>
          </a:prstGeom>
          <a:noFill/>
          <a:ln>
            <a:noFill/>
          </a:ln>
        </p:spPr>
        <p:txBody>
          <a:bodyPr spcFirstLastPara="1" wrap="square" lIns="0" tIns="34275" rIns="0" bIns="0" anchor="t" anchorCtr="0">
            <a:noAutofit/>
          </a:bodyPr>
          <a:lstStyle/>
          <a:p>
            <a:pPr marL="0" lvl="0" indent="0" algn="l" rtl="0">
              <a:lnSpc>
                <a:spcPct val="150000"/>
              </a:lnSpc>
              <a:spcBef>
                <a:spcPts val="1800"/>
              </a:spcBef>
              <a:spcAft>
                <a:spcPts val="0"/>
              </a:spcAft>
              <a:buNone/>
            </a:pPr>
            <a:r>
              <a:rPr lang="nl-NL" sz="1750" b="1" noProof="0" dirty="0">
                <a:latin typeface="Arial"/>
                <a:ea typeface="Arial"/>
                <a:cs typeface="Arial"/>
                <a:sym typeface="Arial"/>
              </a:rPr>
              <a:t>Aandachtspunten</a:t>
            </a:r>
          </a:p>
          <a:p>
            <a:pPr marL="457200" lvl="0" indent="-323850" algn="l" rtl="0">
              <a:lnSpc>
                <a:spcPct val="150000"/>
              </a:lnSpc>
              <a:spcBef>
                <a:spcPts val="1200"/>
              </a:spcBef>
              <a:spcAft>
                <a:spcPts val="0"/>
              </a:spcAft>
              <a:buClr>
                <a:schemeClr val="dk1"/>
              </a:buClr>
              <a:buSzPts val="1500"/>
              <a:buChar char="●"/>
            </a:pPr>
            <a:r>
              <a:rPr lang="nl-NL" noProof="0" dirty="0">
                <a:latin typeface="Arial"/>
                <a:ea typeface="Arial"/>
                <a:cs typeface="Arial"/>
                <a:sym typeface="Arial"/>
              </a:rPr>
              <a:t>Type </a:t>
            </a:r>
            <a:r>
              <a:rPr lang="nl-NL" noProof="0" dirty="0" err="1">
                <a:latin typeface="Arial"/>
                <a:ea typeface="Arial"/>
                <a:cs typeface="Arial"/>
                <a:sym typeface="Arial"/>
              </a:rPr>
              <a:t>sustainability</a:t>
            </a:r>
            <a:r>
              <a:rPr lang="nl-NL" noProof="0" dirty="0">
                <a:latin typeface="Arial"/>
                <a:ea typeface="Arial"/>
                <a:cs typeface="Arial"/>
                <a:sym typeface="Arial"/>
              </a:rPr>
              <a:t> verandert opeens</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Duidelijker interactie aangeven</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Lastig bij informatie te komen</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Meetbaarder maken </a:t>
            </a:r>
          </a:p>
          <a:p>
            <a:pPr marL="457200" lvl="0" indent="-323850" algn="l" rtl="0">
              <a:lnSpc>
                <a:spcPct val="150000"/>
              </a:lnSpc>
              <a:spcBef>
                <a:spcPts val="0"/>
              </a:spcBef>
              <a:spcAft>
                <a:spcPts val="0"/>
              </a:spcAft>
              <a:buClr>
                <a:schemeClr val="dk1"/>
              </a:buClr>
              <a:buSzPts val="1500"/>
              <a:buChar char="●"/>
            </a:pPr>
            <a:r>
              <a:rPr lang="nl-NL" noProof="0" dirty="0">
                <a:latin typeface="Arial"/>
                <a:ea typeface="Arial"/>
                <a:cs typeface="Arial"/>
                <a:sym typeface="Arial"/>
              </a:rPr>
              <a:t>Tweedeling milieu/mens verduidelijken</a:t>
            </a:r>
          </a:p>
          <a:p>
            <a:pPr marL="0" lvl="0" indent="0" algn="l" rtl="0">
              <a:lnSpc>
                <a:spcPct val="150000"/>
              </a:lnSpc>
              <a:spcBef>
                <a:spcPts val="1200"/>
              </a:spcBef>
              <a:spcAft>
                <a:spcPts val="1200"/>
              </a:spcAft>
              <a:buNone/>
            </a:pPr>
            <a:endParaRPr lang="nl-NL" noProof="0" dirty="0"/>
          </a:p>
        </p:txBody>
      </p:sp>
      <p:pic>
        <p:nvPicPr>
          <p:cNvPr id="423" name="Google Shape;423;p51" title="m-01.png"/>
          <p:cNvPicPr preferRelativeResize="0"/>
          <p:nvPr/>
        </p:nvPicPr>
        <p:blipFill>
          <a:blip r:embed="rId3">
            <a:alphaModFix/>
          </a:blip>
          <a:stretch>
            <a:fillRect/>
          </a:stretch>
        </p:blipFill>
        <p:spPr>
          <a:xfrm>
            <a:off x="106575" y="106329"/>
            <a:ext cx="343750" cy="340795"/>
          </a:xfrm>
          <a:prstGeom prst="rect">
            <a:avLst/>
          </a:prstGeom>
          <a:noFill/>
          <a:ln>
            <a:noFill/>
          </a:ln>
        </p:spPr>
      </p:pic>
      <p:pic>
        <p:nvPicPr>
          <p:cNvPr id="424" name="Google Shape;424;p51" title="j-03.png"/>
          <p:cNvPicPr preferRelativeResize="0"/>
          <p:nvPr/>
        </p:nvPicPr>
        <p:blipFill>
          <a:blip r:embed="rId4">
            <a:alphaModFix/>
          </a:blip>
          <a:stretch>
            <a:fillRect/>
          </a:stretch>
        </p:blipFill>
        <p:spPr>
          <a:xfrm>
            <a:off x="450325" y="105950"/>
            <a:ext cx="343750" cy="341550"/>
          </a:xfrm>
          <a:prstGeom prst="rect">
            <a:avLst/>
          </a:prstGeom>
          <a:noFill/>
          <a:ln>
            <a:noFill/>
          </a:ln>
        </p:spPr>
      </p:pic>
      <p:pic>
        <p:nvPicPr>
          <p:cNvPr id="425" name="Google Shape;425;p51" title="l-05.png"/>
          <p:cNvPicPr preferRelativeResize="0"/>
          <p:nvPr/>
        </p:nvPicPr>
        <p:blipFill>
          <a:blip r:embed="rId5">
            <a:alphaModFix/>
          </a:blip>
          <a:stretch>
            <a:fillRect/>
          </a:stretch>
        </p:blipFill>
        <p:spPr>
          <a:xfrm>
            <a:off x="783873" y="105950"/>
            <a:ext cx="343750" cy="341543"/>
          </a:xfrm>
          <a:prstGeom prst="rect">
            <a:avLst/>
          </a:prstGeom>
          <a:noFill/>
          <a:ln>
            <a:noFill/>
          </a:ln>
        </p:spPr>
      </p:pic>
      <p:pic>
        <p:nvPicPr>
          <p:cNvPr id="426" name="Google Shape;426;p51" title="s-02.png"/>
          <p:cNvPicPr preferRelativeResize="0"/>
          <p:nvPr/>
        </p:nvPicPr>
        <p:blipFill>
          <a:blip r:embed="rId6">
            <a:alphaModFix/>
          </a:blip>
          <a:stretch>
            <a:fillRect/>
          </a:stretch>
        </p:blipFill>
        <p:spPr>
          <a:xfrm>
            <a:off x="1466418" y="105950"/>
            <a:ext cx="343750" cy="341532"/>
          </a:xfrm>
          <a:prstGeom prst="rect">
            <a:avLst/>
          </a:prstGeom>
          <a:noFill/>
          <a:ln>
            <a:noFill/>
          </a:ln>
        </p:spPr>
      </p:pic>
      <p:pic>
        <p:nvPicPr>
          <p:cNvPr id="427" name="Google Shape;427;p51" title="t-04.png"/>
          <p:cNvPicPr preferRelativeResize="0"/>
          <p:nvPr/>
        </p:nvPicPr>
        <p:blipFill>
          <a:blip r:embed="rId7">
            <a:alphaModFix/>
          </a:blip>
          <a:stretch>
            <a:fillRect/>
          </a:stretch>
        </p:blipFill>
        <p:spPr>
          <a:xfrm>
            <a:off x="1127625" y="106325"/>
            <a:ext cx="343750" cy="340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2"/>
          <p:cNvSpPr txBox="1">
            <a:spLocks noGrp="1"/>
          </p:cNvSpPr>
          <p:nvPr>
            <p:ph type="ctrTitle"/>
          </p:nvPr>
        </p:nvSpPr>
        <p:spPr>
          <a:xfrm>
            <a:off x="4732428" y="308609"/>
            <a:ext cx="4114800" cy="24690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Bedankt voor</a:t>
            </a:r>
          </a:p>
          <a:p>
            <a:pPr marL="0" lvl="0" indent="0" algn="l" rtl="0">
              <a:spcBef>
                <a:spcPts val="0"/>
              </a:spcBef>
              <a:spcAft>
                <a:spcPts val="0"/>
              </a:spcAft>
              <a:buNone/>
            </a:pPr>
            <a:r>
              <a:rPr lang="nl-NL" noProof="0" dirty="0"/>
              <a:t>uw aandacht</a:t>
            </a:r>
          </a:p>
        </p:txBody>
      </p:sp>
      <p:sp>
        <p:nvSpPr>
          <p:cNvPr id="433" name="Google Shape;433;p52"/>
          <p:cNvSpPr txBox="1"/>
          <p:nvPr/>
        </p:nvSpPr>
        <p:spPr>
          <a:xfrm>
            <a:off x="4652125" y="3095125"/>
            <a:ext cx="3636000" cy="83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2100" noProof="0" dirty="0">
                <a:solidFill>
                  <a:schemeClr val="dk1"/>
                </a:solidFill>
                <a:latin typeface="Libre Franklin"/>
                <a:ea typeface="Libre Franklin"/>
                <a:cs typeface="Libre Franklin"/>
                <a:sym typeface="Libre Franklin"/>
              </a:rPr>
              <a:t>Vragen/feedback?</a:t>
            </a:r>
          </a:p>
        </p:txBody>
      </p:sp>
      <p:pic>
        <p:nvPicPr>
          <p:cNvPr id="434" name="Google Shape;434;p52"/>
          <p:cNvPicPr preferRelativeResize="0"/>
          <p:nvPr/>
        </p:nvPicPr>
        <p:blipFill>
          <a:blip r:embed="rId3">
            <a:alphaModFix/>
          </a:blip>
          <a:stretch>
            <a:fillRect/>
          </a:stretch>
        </p:blipFill>
        <p:spPr>
          <a:xfrm>
            <a:off x="2200275" y="777669"/>
            <a:ext cx="2362200" cy="31538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9"/>
          <p:cNvSpPr txBox="1">
            <a:spLocks noGrp="1"/>
          </p:cNvSpPr>
          <p:nvPr>
            <p:ph type="title"/>
          </p:nvPr>
        </p:nvSpPr>
        <p:spPr>
          <a:xfrm>
            <a:off x="4732019" y="333700"/>
            <a:ext cx="4108200" cy="24690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err="1"/>
              <a:t>Empathize</a:t>
            </a:r>
            <a:r>
              <a:rPr lang="nl-NL" noProof="0" dirty="0"/>
              <a:t> &amp; </a:t>
            </a:r>
            <a:r>
              <a:rPr lang="nl-NL" noProof="0" dirty="0" err="1"/>
              <a:t>Define</a:t>
            </a:r>
            <a:endParaRPr lang="nl-NL" noProof="0" dirty="0"/>
          </a:p>
        </p:txBody>
      </p:sp>
      <p:pic>
        <p:nvPicPr>
          <p:cNvPr id="187" name="Google Shape;187;p29" title="EmpathizeDefine_icon.png"/>
          <p:cNvPicPr preferRelativeResize="0"/>
          <p:nvPr/>
        </p:nvPicPr>
        <p:blipFill>
          <a:blip r:embed="rId3">
            <a:alphaModFix/>
          </a:blip>
          <a:stretch>
            <a:fillRect/>
          </a:stretch>
        </p:blipFill>
        <p:spPr>
          <a:xfrm>
            <a:off x="1614488" y="1259223"/>
            <a:ext cx="2657475" cy="2625050"/>
          </a:xfrm>
          <a:prstGeom prst="rect">
            <a:avLst/>
          </a:prstGeom>
          <a:noFill/>
          <a:ln>
            <a:noFill/>
          </a:ln>
        </p:spPr>
      </p:pic>
      <p:sp>
        <p:nvSpPr>
          <p:cNvPr id="188" name="Google Shape;188;p29"/>
          <p:cNvSpPr txBox="1"/>
          <p:nvPr/>
        </p:nvSpPr>
        <p:spPr>
          <a:xfrm>
            <a:off x="4691075" y="3062400"/>
            <a:ext cx="1839000" cy="4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1800" noProof="0" dirty="0">
                <a:solidFill>
                  <a:schemeClr val="lt1"/>
                </a:solidFill>
                <a:latin typeface="Libre Franklin"/>
                <a:ea typeface="Libre Franklin"/>
                <a:cs typeface="Libre Franklin"/>
                <a:sym typeface="Libre Franklin"/>
              </a:rPr>
              <a:t>Week 1-2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0"/>
          <p:cNvSpPr txBox="1">
            <a:spLocks noGrp="1"/>
          </p:cNvSpPr>
          <p:nvPr>
            <p:ph type="title"/>
          </p:nvPr>
        </p:nvSpPr>
        <p:spPr>
          <a:xfrm>
            <a:off x="431483" y="208597"/>
            <a:ext cx="3797700" cy="17655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Ontwerpvraag</a:t>
            </a:r>
          </a:p>
        </p:txBody>
      </p:sp>
      <p:sp>
        <p:nvSpPr>
          <p:cNvPr id="195" name="Google Shape;195;p30"/>
          <p:cNvSpPr txBox="1">
            <a:spLocks noGrp="1"/>
          </p:cNvSpPr>
          <p:nvPr>
            <p:ph type="body" idx="1"/>
          </p:nvPr>
        </p:nvSpPr>
        <p:spPr>
          <a:xfrm>
            <a:off x="445294" y="2459831"/>
            <a:ext cx="3783900" cy="2245500"/>
          </a:xfrm>
          <a:prstGeom prst="rect">
            <a:avLst/>
          </a:prstGeom>
          <a:noFill/>
          <a:ln>
            <a:noFill/>
          </a:ln>
        </p:spPr>
        <p:txBody>
          <a:bodyPr spcFirstLastPara="1" wrap="square" lIns="0" tIns="171450" rIns="0" bIns="0" anchor="t" anchorCtr="0">
            <a:normAutofit/>
          </a:bodyPr>
          <a:lstStyle/>
          <a:p>
            <a:pPr marL="0" lvl="0" indent="0" algn="l" rtl="0">
              <a:spcBef>
                <a:spcPts val="1400"/>
              </a:spcBef>
              <a:spcAft>
                <a:spcPts val="0"/>
              </a:spcAft>
              <a:buClr>
                <a:schemeClr val="dk1"/>
              </a:buClr>
              <a:buSzPts val="1400"/>
              <a:buFont typeface="Arial"/>
              <a:buNone/>
            </a:pPr>
            <a:r>
              <a:rPr lang="nl-NL" noProof="0" dirty="0"/>
              <a:t>Hoe kunnen we </a:t>
            </a:r>
            <a:r>
              <a:rPr lang="nl-NL" noProof="0" dirty="0">
                <a:solidFill>
                  <a:srgbClr val="5D7C3F"/>
                </a:solidFill>
              </a:rPr>
              <a:t>OOH-gebruikers </a:t>
            </a:r>
            <a:r>
              <a:rPr lang="nl-NL" noProof="0" dirty="0"/>
              <a:t>stimuleren </a:t>
            </a:r>
            <a:r>
              <a:rPr lang="nl-NL" noProof="0" dirty="0">
                <a:solidFill>
                  <a:schemeClr val="accent3"/>
                </a:solidFill>
              </a:rPr>
              <a:t>gezondere en duurzamere keuzes</a:t>
            </a:r>
            <a:r>
              <a:rPr lang="nl-NL" noProof="0" dirty="0"/>
              <a:t> te maken tijdens een aankoop bij een </a:t>
            </a:r>
            <a:r>
              <a:rPr lang="nl-NL" noProof="0" dirty="0" err="1"/>
              <a:t>vending</a:t>
            </a:r>
            <a:r>
              <a:rPr lang="nl-NL" noProof="0" dirty="0"/>
              <a:t> machine, zodat MARS een aantoonbare </a:t>
            </a:r>
            <a:r>
              <a:rPr lang="nl-NL" noProof="0" dirty="0">
                <a:solidFill>
                  <a:srgbClr val="F1C232"/>
                </a:solidFill>
              </a:rPr>
              <a:t>duurzame omzetgroei </a:t>
            </a:r>
            <a:r>
              <a:rPr lang="nl-NL" noProof="0" dirty="0"/>
              <a:t>realiseert?</a:t>
            </a:r>
          </a:p>
          <a:p>
            <a:pPr marL="0" lvl="0" indent="0" algn="l" rtl="0">
              <a:lnSpc>
                <a:spcPct val="90000"/>
              </a:lnSpc>
              <a:spcBef>
                <a:spcPts val="1400"/>
              </a:spcBef>
              <a:spcAft>
                <a:spcPts val="0"/>
              </a:spcAft>
              <a:buClr>
                <a:schemeClr val="dk1"/>
              </a:buClr>
              <a:buSzPts val="1500"/>
              <a:buFont typeface="Arial"/>
              <a:buNone/>
            </a:pPr>
            <a:endParaRPr lang="nl-NL" noProof="0" dirty="0"/>
          </a:p>
        </p:txBody>
      </p:sp>
      <p:pic>
        <p:nvPicPr>
          <p:cNvPr id="196" name="Google Shape;196;p30" descr="Hanging lightbulbs"/>
          <p:cNvPicPr preferRelativeResize="0">
            <a:picLocks noGrp="1"/>
          </p:cNvPicPr>
          <p:nvPr>
            <p:ph type="pic" idx="2"/>
          </p:nvPr>
        </p:nvPicPr>
        <p:blipFill rotWithShape="1">
          <a:blip r:embed="rId3">
            <a:alphaModFix/>
          </a:blip>
          <a:srcRect l="19" r="9"/>
          <a:stretch/>
        </p:blipFill>
        <p:spPr>
          <a:xfrm>
            <a:off x="4572000" y="0"/>
            <a:ext cx="4588668" cy="5143499"/>
          </a:xfrm>
          <a:prstGeom prst="rect">
            <a:avLst/>
          </a:prstGeom>
          <a:noFill/>
          <a:ln>
            <a:noFill/>
          </a:ln>
        </p:spPr>
      </p:pic>
      <p:pic>
        <p:nvPicPr>
          <p:cNvPr id="197" name="Google Shape;197;p30"/>
          <p:cNvPicPr preferRelativeResize="0"/>
          <p:nvPr/>
        </p:nvPicPr>
        <p:blipFill rotWithShape="1">
          <a:blip r:embed="rId4">
            <a:alphaModFix/>
          </a:blip>
          <a:srcRect t="7961" b="7969"/>
          <a:stretch/>
        </p:blipFill>
        <p:spPr>
          <a:xfrm>
            <a:off x="4572000" y="0"/>
            <a:ext cx="4588676" cy="5143500"/>
          </a:xfrm>
          <a:prstGeom prst="rect">
            <a:avLst/>
          </a:prstGeom>
          <a:noFill/>
          <a:ln>
            <a:noFill/>
          </a:ln>
        </p:spPr>
      </p:pic>
      <p:pic>
        <p:nvPicPr>
          <p:cNvPr id="198" name="Google Shape;198;p30" title="m-01.png"/>
          <p:cNvPicPr preferRelativeResize="0"/>
          <p:nvPr/>
        </p:nvPicPr>
        <p:blipFill>
          <a:blip r:embed="rId5">
            <a:alphaModFix/>
          </a:blip>
          <a:stretch>
            <a:fillRect/>
          </a:stretch>
        </p:blipFill>
        <p:spPr>
          <a:xfrm>
            <a:off x="106575" y="106329"/>
            <a:ext cx="343750" cy="340795"/>
          </a:xfrm>
          <a:prstGeom prst="rect">
            <a:avLst/>
          </a:prstGeom>
          <a:noFill/>
          <a:ln>
            <a:noFill/>
          </a:ln>
        </p:spPr>
      </p:pic>
      <p:pic>
        <p:nvPicPr>
          <p:cNvPr id="199" name="Google Shape;199;p30" title="j-03.png"/>
          <p:cNvPicPr preferRelativeResize="0"/>
          <p:nvPr/>
        </p:nvPicPr>
        <p:blipFill>
          <a:blip r:embed="rId6">
            <a:alphaModFix/>
          </a:blip>
          <a:stretch>
            <a:fillRect/>
          </a:stretch>
        </p:blipFill>
        <p:spPr>
          <a:xfrm>
            <a:off x="450325" y="105950"/>
            <a:ext cx="343750" cy="341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2746057" y="3496288"/>
            <a:ext cx="5952300" cy="10356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err="1"/>
              <a:t>Comparison</a:t>
            </a:r>
            <a:r>
              <a:rPr lang="nl-NL" noProof="0" dirty="0"/>
              <a:t> Chart</a:t>
            </a:r>
          </a:p>
        </p:txBody>
      </p:sp>
      <p:sp>
        <p:nvSpPr>
          <p:cNvPr id="206" name="Google Shape;206;p31"/>
          <p:cNvSpPr txBox="1">
            <a:spLocks noGrp="1"/>
          </p:cNvSpPr>
          <p:nvPr>
            <p:ph type="body" idx="1"/>
          </p:nvPr>
        </p:nvSpPr>
        <p:spPr>
          <a:xfrm>
            <a:off x="452914" y="438004"/>
            <a:ext cx="2118900" cy="2999400"/>
          </a:xfrm>
          <a:prstGeom prst="rect">
            <a:avLst/>
          </a:prstGeom>
          <a:noFill/>
          <a:ln>
            <a:noFill/>
          </a:ln>
        </p:spPr>
        <p:txBody>
          <a:bodyPr spcFirstLastPara="1" wrap="square" lIns="0" tIns="205725" rIns="68575" bIns="34275" anchor="t" anchorCtr="0">
            <a:normAutofit/>
          </a:bodyPr>
          <a:lstStyle/>
          <a:p>
            <a:pPr marL="0" lvl="0" indent="0" algn="l" rtl="0">
              <a:lnSpc>
                <a:spcPct val="90000"/>
              </a:lnSpc>
              <a:spcBef>
                <a:spcPts val="1400"/>
              </a:spcBef>
              <a:spcAft>
                <a:spcPts val="0"/>
              </a:spcAft>
              <a:buClr>
                <a:schemeClr val="dk1"/>
              </a:buClr>
              <a:buSzPts val="1500"/>
              <a:buFont typeface="Arial"/>
              <a:buNone/>
            </a:pPr>
            <a:r>
              <a:rPr lang="nl-NL" noProof="0" dirty="0"/>
              <a:t>Verdere bepaling van de doelgroep</a:t>
            </a:r>
          </a:p>
        </p:txBody>
      </p:sp>
      <p:pic>
        <p:nvPicPr>
          <p:cNvPr id="207" name="Google Shape;207;p31" title="446572113-987ab3fb-8d03-4567-b435-71539711f12c.png"/>
          <p:cNvPicPr preferRelativeResize="0"/>
          <p:nvPr/>
        </p:nvPicPr>
        <p:blipFill>
          <a:blip r:embed="rId3">
            <a:alphaModFix/>
          </a:blip>
          <a:stretch>
            <a:fillRect/>
          </a:stretch>
        </p:blipFill>
        <p:spPr>
          <a:xfrm>
            <a:off x="3357900" y="438000"/>
            <a:ext cx="5010028" cy="3542224"/>
          </a:xfrm>
          <a:prstGeom prst="rect">
            <a:avLst/>
          </a:prstGeom>
          <a:solidFill>
            <a:srgbClr val="6AA84F">
              <a:alpha val="20000"/>
            </a:srgbClr>
          </a:solidFill>
          <a:ln>
            <a:noFill/>
          </a:ln>
        </p:spPr>
      </p:pic>
      <p:sp>
        <p:nvSpPr>
          <p:cNvPr id="208" name="Google Shape;208;p31"/>
          <p:cNvSpPr/>
          <p:nvPr/>
        </p:nvSpPr>
        <p:spPr>
          <a:xfrm>
            <a:off x="6788950" y="715975"/>
            <a:ext cx="767400" cy="2838300"/>
          </a:xfrm>
          <a:prstGeom prst="rect">
            <a:avLst/>
          </a:prstGeom>
          <a:solidFill>
            <a:srgbClr val="6AA84F">
              <a:alpha val="20000"/>
            </a:srgbClr>
          </a:solidFill>
          <a:ln w="38100" cap="flat" cmpd="sng">
            <a:solidFill>
              <a:srgbClr val="93C47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nl-NL" noProof="0" dirty="0">
              <a:latin typeface="Oswald Light"/>
              <a:ea typeface="Oswald Light"/>
              <a:cs typeface="Oswald Light"/>
              <a:sym typeface="Oswald Light"/>
            </a:endParaRPr>
          </a:p>
        </p:txBody>
      </p:sp>
      <p:sp>
        <p:nvSpPr>
          <p:cNvPr id="209" name="Google Shape;209;p31"/>
          <p:cNvSpPr txBox="1"/>
          <p:nvPr/>
        </p:nvSpPr>
        <p:spPr>
          <a:xfrm>
            <a:off x="4375200" y="4457900"/>
            <a:ext cx="4185300" cy="565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nl-NL" i="1" noProof="0" dirty="0"/>
              <a:t>Op welke OOH gebruikers</a:t>
            </a:r>
          </a:p>
          <a:p>
            <a:pPr marL="0" lvl="0" indent="0" algn="l" rtl="0">
              <a:spcBef>
                <a:spcPts val="0"/>
              </a:spcBef>
              <a:spcAft>
                <a:spcPts val="0"/>
              </a:spcAft>
              <a:buNone/>
            </a:pPr>
            <a:r>
              <a:rPr lang="nl-NL" i="1" noProof="0" dirty="0"/>
              <a:t>willen wij ons richten?</a:t>
            </a:r>
          </a:p>
        </p:txBody>
      </p:sp>
      <p:pic>
        <p:nvPicPr>
          <p:cNvPr id="210" name="Google Shape;210;p31" title="m-01.png"/>
          <p:cNvPicPr preferRelativeResize="0"/>
          <p:nvPr/>
        </p:nvPicPr>
        <p:blipFill>
          <a:blip r:embed="rId4">
            <a:alphaModFix/>
          </a:blip>
          <a:stretch>
            <a:fillRect/>
          </a:stretch>
        </p:blipFill>
        <p:spPr>
          <a:xfrm>
            <a:off x="106575" y="106329"/>
            <a:ext cx="343750" cy="3407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title"/>
          </p:nvPr>
        </p:nvSpPr>
        <p:spPr>
          <a:xfrm>
            <a:off x="425095" y="207847"/>
            <a:ext cx="7333800" cy="11208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3300"/>
              <a:buFont typeface="Franklin Gothic"/>
              <a:buNone/>
            </a:pPr>
            <a:r>
              <a:rPr lang="nl-NL" noProof="0" dirty="0"/>
              <a:t>Definitie duurzaamheid</a:t>
            </a:r>
          </a:p>
        </p:txBody>
      </p:sp>
      <p:pic>
        <p:nvPicPr>
          <p:cNvPr id="217" name="Google Shape;217;p32"/>
          <p:cNvPicPr preferRelativeResize="0"/>
          <p:nvPr/>
        </p:nvPicPr>
        <p:blipFill>
          <a:blip r:embed="rId3">
            <a:alphaModFix/>
          </a:blip>
          <a:stretch>
            <a:fillRect/>
          </a:stretch>
        </p:blipFill>
        <p:spPr>
          <a:xfrm>
            <a:off x="6943728" y="2571750"/>
            <a:ext cx="1872649" cy="2421525"/>
          </a:xfrm>
          <a:prstGeom prst="rect">
            <a:avLst/>
          </a:prstGeom>
          <a:noFill/>
          <a:ln>
            <a:noFill/>
          </a:ln>
        </p:spPr>
      </p:pic>
      <p:sp>
        <p:nvSpPr>
          <p:cNvPr id="218" name="Google Shape;218;p32"/>
          <p:cNvSpPr txBox="1"/>
          <p:nvPr/>
        </p:nvSpPr>
        <p:spPr>
          <a:xfrm>
            <a:off x="425100" y="2163025"/>
            <a:ext cx="6989400" cy="2421600"/>
          </a:xfrm>
          <a:prstGeom prst="rect">
            <a:avLst/>
          </a:prstGeom>
          <a:noFill/>
          <a:ln>
            <a:noFill/>
          </a:ln>
        </p:spPr>
        <p:txBody>
          <a:bodyPr spcFirstLastPara="1" wrap="square" lIns="91425" tIns="91425" rIns="91425" bIns="91425" anchor="t" anchorCtr="0">
            <a:noAutofit/>
          </a:bodyPr>
          <a:lstStyle/>
          <a:p>
            <a:pPr marL="457200" lvl="0" indent="-361950" algn="l" rtl="0">
              <a:spcBef>
                <a:spcPts val="0"/>
              </a:spcBef>
              <a:spcAft>
                <a:spcPts val="0"/>
              </a:spcAft>
              <a:buClr>
                <a:schemeClr val="dk1"/>
              </a:buClr>
              <a:buSzPts val="2100"/>
              <a:buFont typeface="Libre Franklin"/>
              <a:buChar char="-"/>
            </a:pPr>
            <a:r>
              <a:rPr lang="nl-NL" sz="2100" noProof="0" dirty="0">
                <a:solidFill>
                  <a:schemeClr val="dk1"/>
                </a:solidFill>
                <a:latin typeface="Libre Franklin"/>
                <a:ea typeface="Libre Franklin"/>
                <a:cs typeface="Libre Franklin"/>
                <a:sym typeface="Libre Franklin"/>
              </a:rPr>
              <a:t>Impact op klimaat verminderen</a:t>
            </a:r>
          </a:p>
          <a:p>
            <a:pPr marL="457200" lvl="0" indent="0" algn="l" rtl="0">
              <a:spcBef>
                <a:spcPts val="0"/>
              </a:spcBef>
              <a:spcAft>
                <a:spcPts val="0"/>
              </a:spcAft>
              <a:buNone/>
            </a:pPr>
            <a:endParaRPr lang="nl-NL" sz="2100" noProof="0" dirty="0">
              <a:solidFill>
                <a:schemeClr val="dk1"/>
              </a:solidFill>
              <a:latin typeface="Libre Franklin"/>
              <a:ea typeface="Libre Franklin"/>
              <a:cs typeface="Libre Franklin"/>
              <a:sym typeface="Libre Franklin"/>
            </a:endParaRPr>
          </a:p>
          <a:p>
            <a:pPr marL="457200" lvl="0" indent="-361950" algn="l" rtl="0">
              <a:spcBef>
                <a:spcPts val="0"/>
              </a:spcBef>
              <a:spcAft>
                <a:spcPts val="0"/>
              </a:spcAft>
              <a:buClr>
                <a:schemeClr val="dk1"/>
              </a:buClr>
              <a:buSzPts val="2100"/>
              <a:buFont typeface="Libre Franklin"/>
              <a:buChar char="-"/>
            </a:pPr>
            <a:r>
              <a:rPr lang="nl-NL" sz="2100" noProof="0" dirty="0">
                <a:solidFill>
                  <a:schemeClr val="dk1"/>
                </a:solidFill>
                <a:latin typeface="Libre Franklin"/>
                <a:ea typeface="Libre Franklin"/>
                <a:cs typeface="Libre Franklin"/>
                <a:sym typeface="Libre Franklin"/>
              </a:rPr>
              <a:t>Beter voedsel voor consumenten en werknemers</a:t>
            </a:r>
          </a:p>
          <a:p>
            <a:pPr marL="457200" lvl="0" indent="0" algn="l" rtl="0">
              <a:spcBef>
                <a:spcPts val="0"/>
              </a:spcBef>
              <a:spcAft>
                <a:spcPts val="0"/>
              </a:spcAft>
              <a:buNone/>
            </a:pPr>
            <a:endParaRPr lang="nl-NL" sz="2100" noProof="0" dirty="0">
              <a:solidFill>
                <a:schemeClr val="dk1"/>
              </a:solidFill>
              <a:latin typeface="Libre Franklin"/>
              <a:ea typeface="Libre Franklin"/>
              <a:cs typeface="Libre Franklin"/>
              <a:sym typeface="Libre Franklin"/>
            </a:endParaRPr>
          </a:p>
          <a:p>
            <a:pPr marL="457200" lvl="0" indent="-361950" algn="l" rtl="0">
              <a:spcBef>
                <a:spcPts val="0"/>
              </a:spcBef>
              <a:spcAft>
                <a:spcPts val="0"/>
              </a:spcAft>
              <a:buClr>
                <a:schemeClr val="dk1"/>
              </a:buClr>
              <a:buSzPts val="2100"/>
              <a:buFont typeface="Libre Franklin"/>
              <a:buChar char="-"/>
            </a:pPr>
            <a:r>
              <a:rPr lang="nl-NL" sz="2100" noProof="0" dirty="0">
                <a:solidFill>
                  <a:schemeClr val="dk1"/>
                </a:solidFill>
                <a:latin typeface="Libre Franklin"/>
                <a:ea typeface="Libre Franklin"/>
                <a:cs typeface="Libre Franklin"/>
                <a:sym typeface="Libre Franklin"/>
              </a:rPr>
              <a:t>Mensen in </a:t>
            </a:r>
            <a:r>
              <a:rPr lang="nl-NL" sz="2100" noProof="0" dirty="0" err="1">
                <a:solidFill>
                  <a:schemeClr val="dk1"/>
                </a:solidFill>
                <a:latin typeface="Libre Franklin"/>
                <a:ea typeface="Libre Franklin"/>
                <a:cs typeface="Libre Franklin"/>
                <a:sym typeface="Libre Franklin"/>
              </a:rPr>
              <a:t>supply</a:t>
            </a:r>
            <a:r>
              <a:rPr lang="nl-NL" sz="2100" noProof="0" dirty="0">
                <a:solidFill>
                  <a:schemeClr val="dk1"/>
                </a:solidFill>
                <a:latin typeface="Libre Franklin"/>
                <a:ea typeface="Libre Franklin"/>
                <a:cs typeface="Libre Franklin"/>
                <a:sym typeface="Libre Franklin"/>
              </a:rPr>
              <a:t> chain ondersteunen</a:t>
            </a:r>
          </a:p>
        </p:txBody>
      </p:sp>
      <p:sp>
        <p:nvSpPr>
          <p:cNvPr id="219" name="Google Shape;219;p32"/>
          <p:cNvSpPr txBox="1"/>
          <p:nvPr/>
        </p:nvSpPr>
        <p:spPr>
          <a:xfrm>
            <a:off x="2094575" y="1328250"/>
            <a:ext cx="2828100" cy="50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nl-NL" i="1" noProof="0" dirty="0"/>
              <a:t>Wat vindt Mars belangrijk op gebied van duurzaamheid?</a:t>
            </a:r>
          </a:p>
          <a:p>
            <a:pPr marL="0" lvl="0" indent="0" algn="l" rtl="0">
              <a:spcBef>
                <a:spcPts val="0"/>
              </a:spcBef>
              <a:spcAft>
                <a:spcPts val="0"/>
              </a:spcAft>
              <a:buNone/>
            </a:pPr>
            <a:endParaRPr lang="nl-NL" i="1" noProof="0" dirty="0"/>
          </a:p>
        </p:txBody>
      </p:sp>
      <p:pic>
        <p:nvPicPr>
          <p:cNvPr id="220" name="Google Shape;220;p32" title="t-04.png"/>
          <p:cNvPicPr preferRelativeResize="0"/>
          <p:nvPr/>
        </p:nvPicPr>
        <p:blipFill>
          <a:blip r:embed="rId4">
            <a:alphaModFix/>
          </a:blip>
          <a:stretch>
            <a:fillRect/>
          </a:stretch>
        </p:blipFill>
        <p:spPr>
          <a:xfrm>
            <a:off x="108000" y="108000"/>
            <a:ext cx="343750" cy="340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4739164" y="2624750"/>
            <a:ext cx="3704700" cy="1907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Moodboard</a:t>
            </a:r>
          </a:p>
        </p:txBody>
      </p:sp>
      <p:pic>
        <p:nvPicPr>
          <p:cNvPr id="226" name="Google Shape;226;p33"/>
          <p:cNvPicPr preferRelativeResize="0"/>
          <p:nvPr/>
        </p:nvPicPr>
        <p:blipFill>
          <a:blip r:embed="rId3">
            <a:alphaModFix/>
          </a:blip>
          <a:stretch>
            <a:fillRect/>
          </a:stretch>
        </p:blipFill>
        <p:spPr>
          <a:xfrm>
            <a:off x="542825" y="550200"/>
            <a:ext cx="3704701" cy="4313803"/>
          </a:xfrm>
          <a:prstGeom prst="rect">
            <a:avLst/>
          </a:prstGeom>
          <a:noFill/>
          <a:ln>
            <a:noFill/>
          </a:ln>
        </p:spPr>
      </p:pic>
      <p:sp>
        <p:nvSpPr>
          <p:cNvPr id="227" name="Google Shape;227;p33"/>
          <p:cNvSpPr txBox="1"/>
          <p:nvPr/>
        </p:nvSpPr>
        <p:spPr>
          <a:xfrm>
            <a:off x="6344600" y="4421925"/>
            <a:ext cx="5516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i="1" noProof="0" dirty="0"/>
              <a:t>Welke elementen associëren</a:t>
            </a:r>
          </a:p>
          <a:p>
            <a:pPr marL="0" lvl="0" indent="0" algn="l" rtl="0">
              <a:spcBef>
                <a:spcPts val="0"/>
              </a:spcBef>
              <a:spcAft>
                <a:spcPts val="0"/>
              </a:spcAft>
              <a:buNone/>
            </a:pPr>
            <a:r>
              <a:rPr lang="nl-NL" i="1" noProof="0" dirty="0"/>
              <a:t>mensen met duurzaamheid?</a:t>
            </a:r>
          </a:p>
        </p:txBody>
      </p:sp>
      <p:pic>
        <p:nvPicPr>
          <p:cNvPr id="228" name="Google Shape;228;p33" title="s-02.png"/>
          <p:cNvPicPr preferRelativeResize="0"/>
          <p:nvPr/>
        </p:nvPicPr>
        <p:blipFill>
          <a:blip r:embed="rId4">
            <a:alphaModFix/>
          </a:blip>
          <a:stretch>
            <a:fillRect/>
          </a:stretch>
        </p:blipFill>
        <p:spPr>
          <a:xfrm>
            <a:off x="108000" y="108000"/>
            <a:ext cx="343750" cy="3415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4"/>
          <p:cNvSpPr txBox="1">
            <a:spLocks noGrp="1"/>
          </p:cNvSpPr>
          <p:nvPr>
            <p:ph type="title"/>
          </p:nvPr>
        </p:nvSpPr>
        <p:spPr>
          <a:xfrm>
            <a:off x="4732019" y="333700"/>
            <a:ext cx="4108200" cy="24690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err="1"/>
              <a:t>Ideate</a:t>
            </a:r>
            <a:endParaRPr lang="nl-NL" noProof="0" dirty="0"/>
          </a:p>
        </p:txBody>
      </p:sp>
      <p:pic>
        <p:nvPicPr>
          <p:cNvPr id="234" name="Google Shape;234;p34" title="Ideate_icon.png"/>
          <p:cNvPicPr preferRelativeResize="0"/>
          <p:nvPr/>
        </p:nvPicPr>
        <p:blipFill>
          <a:blip r:embed="rId3">
            <a:alphaModFix/>
          </a:blip>
          <a:stretch>
            <a:fillRect/>
          </a:stretch>
        </p:blipFill>
        <p:spPr>
          <a:xfrm>
            <a:off x="1533675" y="1125974"/>
            <a:ext cx="2819083" cy="2891548"/>
          </a:xfrm>
          <a:prstGeom prst="rect">
            <a:avLst/>
          </a:prstGeom>
          <a:noFill/>
          <a:ln>
            <a:noFill/>
          </a:ln>
        </p:spPr>
      </p:pic>
      <p:sp>
        <p:nvSpPr>
          <p:cNvPr id="235" name="Google Shape;235;p34"/>
          <p:cNvSpPr txBox="1"/>
          <p:nvPr/>
        </p:nvSpPr>
        <p:spPr>
          <a:xfrm>
            <a:off x="4691075" y="3062400"/>
            <a:ext cx="1839000" cy="4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NL" sz="1800" noProof="0" dirty="0">
                <a:solidFill>
                  <a:schemeClr val="lt1"/>
                </a:solidFill>
                <a:latin typeface="Libre Franklin"/>
                <a:ea typeface="Libre Franklin"/>
                <a:cs typeface="Libre Franklin"/>
                <a:sym typeface="Libre Franklin"/>
              </a:rPr>
              <a:t>Week 3-4</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title"/>
          </p:nvPr>
        </p:nvSpPr>
        <p:spPr>
          <a:xfrm>
            <a:off x="491620" y="232197"/>
            <a:ext cx="7333800" cy="1120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nl-NL" noProof="0" dirty="0"/>
              <a:t>Creatieve sessies</a:t>
            </a:r>
          </a:p>
        </p:txBody>
      </p:sp>
      <p:sp>
        <p:nvSpPr>
          <p:cNvPr id="241" name="Google Shape;241;p35"/>
          <p:cNvSpPr txBox="1">
            <a:spLocks noGrp="1"/>
          </p:cNvSpPr>
          <p:nvPr>
            <p:ph type="body" idx="1"/>
          </p:nvPr>
        </p:nvSpPr>
        <p:spPr>
          <a:xfrm>
            <a:off x="445773" y="2007400"/>
            <a:ext cx="2316300" cy="2698200"/>
          </a:xfrm>
          <a:prstGeom prst="rect">
            <a:avLst/>
          </a:prstGeom>
        </p:spPr>
        <p:txBody>
          <a:bodyPr spcFirstLastPara="1" wrap="square" lIns="0" tIns="34275" rIns="0" bIns="0" anchor="t" anchorCtr="0">
            <a:normAutofit/>
          </a:bodyPr>
          <a:lstStyle/>
          <a:p>
            <a:pPr marL="0" lvl="0" indent="0" algn="l" rtl="0">
              <a:lnSpc>
                <a:spcPct val="125000"/>
              </a:lnSpc>
              <a:spcBef>
                <a:spcPts val="0"/>
              </a:spcBef>
              <a:spcAft>
                <a:spcPts val="0"/>
              </a:spcAft>
              <a:buNone/>
            </a:pPr>
            <a:r>
              <a:rPr lang="nl-NL" b="1" noProof="0" dirty="0"/>
              <a:t>Sketchstormen</a:t>
            </a:r>
          </a:p>
          <a:p>
            <a:pPr marL="0" lvl="0" indent="0" algn="l" rtl="0">
              <a:lnSpc>
                <a:spcPct val="125000"/>
              </a:lnSpc>
              <a:spcBef>
                <a:spcPts val="1200"/>
              </a:spcBef>
              <a:spcAft>
                <a:spcPts val="0"/>
              </a:spcAft>
              <a:buClr>
                <a:schemeClr val="dk1"/>
              </a:buClr>
              <a:buSzPts val="1100"/>
              <a:buFont typeface="Arial"/>
              <a:buNone/>
            </a:pPr>
            <a:r>
              <a:rPr lang="nl-NL" noProof="0" dirty="0"/>
              <a:t>Het interactieve scherm te gebruiken om aankopen te stimuleren</a:t>
            </a:r>
            <a:endParaRPr lang="nl-NL" sz="2300" b="1" noProof="0" dirty="0">
              <a:solidFill>
                <a:srgbClr val="F0F6FC"/>
              </a:solidFill>
              <a:highlight>
                <a:srgbClr val="0D1117"/>
              </a:highlight>
              <a:latin typeface="Arial"/>
              <a:ea typeface="Arial"/>
              <a:cs typeface="Arial"/>
              <a:sym typeface="Arial"/>
            </a:endParaRPr>
          </a:p>
          <a:p>
            <a:pPr marL="0" lvl="0" indent="0" algn="l" rtl="0">
              <a:spcBef>
                <a:spcPts val="1400"/>
              </a:spcBef>
              <a:spcAft>
                <a:spcPts val="0"/>
              </a:spcAft>
              <a:buNone/>
            </a:pPr>
            <a:endParaRPr lang="nl-NL" noProof="0" dirty="0"/>
          </a:p>
        </p:txBody>
      </p:sp>
      <p:sp>
        <p:nvSpPr>
          <p:cNvPr id="242" name="Google Shape;242;p35"/>
          <p:cNvSpPr txBox="1">
            <a:spLocks noGrp="1"/>
          </p:cNvSpPr>
          <p:nvPr>
            <p:ph type="body" idx="1"/>
          </p:nvPr>
        </p:nvSpPr>
        <p:spPr>
          <a:xfrm>
            <a:off x="3000373" y="2007400"/>
            <a:ext cx="2316300" cy="2698200"/>
          </a:xfrm>
          <a:prstGeom prst="rect">
            <a:avLst/>
          </a:prstGeom>
        </p:spPr>
        <p:txBody>
          <a:bodyPr spcFirstLastPara="1" wrap="square" lIns="0" tIns="34275" rIns="0" bIns="0" anchor="t" anchorCtr="0">
            <a:normAutofit/>
          </a:bodyPr>
          <a:lstStyle/>
          <a:p>
            <a:pPr marL="0" lvl="0" indent="0" algn="l" rtl="0">
              <a:spcBef>
                <a:spcPts val="1400"/>
              </a:spcBef>
              <a:spcAft>
                <a:spcPts val="0"/>
              </a:spcAft>
              <a:buNone/>
            </a:pPr>
            <a:r>
              <a:rPr lang="nl-NL" b="1" noProof="0" dirty="0"/>
              <a:t>Personage bestorming</a:t>
            </a:r>
          </a:p>
          <a:p>
            <a:pPr marL="0" lvl="0" indent="0" algn="l" rtl="0">
              <a:spcBef>
                <a:spcPts val="1400"/>
              </a:spcBef>
              <a:spcAft>
                <a:spcPts val="0"/>
              </a:spcAft>
              <a:buClr>
                <a:schemeClr val="dk1"/>
              </a:buClr>
              <a:buSzPts val="1100"/>
              <a:buFont typeface="Arial"/>
              <a:buNone/>
            </a:pPr>
            <a:r>
              <a:rPr lang="nl-NL" noProof="0" dirty="0"/>
              <a:t>Hoe kunnen we aankopen beïnvloeden?</a:t>
            </a:r>
          </a:p>
          <a:p>
            <a:pPr marL="0" lvl="0" indent="0" algn="l" rtl="0">
              <a:spcBef>
                <a:spcPts val="1400"/>
              </a:spcBef>
              <a:spcAft>
                <a:spcPts val="0"/>
              </a:spcAft>
              <a:buNone/>
            </a:pPr>
            <a:endParaRPr lang="nl-NL" noProof="0" dirty="0"/>
          </a:p>
        </p:txBody>
      </p:sp>
      <p:sp>
        <p:nvSpPr>
          <p:cNvPr id="243" name="Google Shape;243;p35"/>
          <p:cNvSpPr txBox="1">
            <a:spLocks noGrp="1"/>
          </p:cNvSpPr>
          <p:nvPr>
            <p:ph type="body" idx="1"/>
          </p:nvPr>
        </p:nvSpPr>
        <p:spPr>
          <a:xfrm>
            <a:off x="5715000" y="2007400"/>
            <a:ext cx="2882100" cy="2698200"/>
          </a:xfrm>
          <a:prstGeom prst="rect">
            <a:avLst/>
          </a:prstGeom>
        </p:spPr>
        <p:txBody>
          <a:bodyPr spcFirstLastPara="1" wrap="square" lIns="0" tIns="34275" rIns="0" bIns="0" anchor="t" anchorCtr="0">
            <a:normAutofit/>
          </a:bodyPr>
          <a:lstStyle/>
          <a:p>
            <a:pPr marL="0" lvl="0" indent="0" algn="l" rtl="0">
              <a:spcBef>
                <a:spcPts val="1400"/>
              </a:spcBef>
              <a:spcAft>
                <a:spcPts val="0"/>
              </a:spcAft>
              <a:buNone/>
            </a:pPr>
            <a:r>
              <a:rPr lang="nl-NL" b="1" noProof="0" dirty="0"/>
              <a:t>Zes denkhoeden van De </a:t>
            </a:r>
            <a:r>
              <a:rPr lang="nl-NL" b="1" noProof="0" dirty="0" err="1"/>
              <a:t>Bono</a:t>
            </a:r>
            <a:endParaRPr lang="nl-NL" b="1" noProof="0" dirty="0"/>
          </a:p>
          <a:p>
            <a:pPr marL="0" lvl="0" indent="0" algn="l" rtl="0">
              <a:spcBef>
                <a:spcPts val="1400"/>
              </a:spcBef>
              <a:spcAft>
                <a:spcPts val="0"/>
              </a:spcAft>
              <a:buClr>
                <a:schemeClr val="dk1"/>
              </a:buClr>
              <a:buSzPts val="1100"/>
              <a:buFont typeface="Arial"/>
              <a:buNone/>
            </a:pPr>
            <a:r>
              <a:rPr lang="nl-NL" noProof="0" dirty="0"/>
              <a:t>Wat betekent gezond/duurzaam?</a:t>
            </a:r>
            <a:endParaRPr lang="nl-NL" sz="2300" b="1" noProof="0" dirty="0">
              <a:solidFill>
                <a:srgbClr val="F0F6FC"/>
              </a:solidFill>
              <a:highlight>
                <a:srgbClr val="0D1117"/>
              </a:highlight>
              <a:latin typeface="Arial"/>
              <a:ea typeface="Arial"/>
              <a:cs typeface="Arial"/>
              <a:sym typeface="Arial"/>
            </a:endParaRPr>
          </a:p>
          <a:p>
            <a:pPr marL="0" lvl="0" indent="0" algn="l" rtl="0">
              <a:spcBef>
                <a:spcPts val="1400"/>
              </a:spcBef>
              <a:spcAft>
                <a:spcPts val="0"/>
              </a:spcAft>
              <a:buNone/>
            </a:pPr>
            <a:endParaRPr lang="nl-NL" noProof="0" dirty="0"/>
          </a:p>
        </p:txBody>
      </p:sp>
      <p:pic>
        <p:nvPicPr>
          <p:cNvPr id="244" name="Google Shape;244;p35" title="m-01.png"/>
          <p:cNvPicPr preferRelativeResize="0"/>
          <p:nvPr/>
        </p:nvPicPr>
        <p:blipFill>
          <a:blip r:embed="rId3">
            <a:alphaModFix/>
          </a:blip>
          <a:stretch>
            <a:fillRect/>
          </a:stretch>
        </p:blipFill>
        <p:spPr>
          <a:xfrm>
            <a:off x="789525" y="108379"/>
            <a:ext cx="343750" cy="340795"/>
          </a:xfrm>
          <a:prstGeom prst="rect">
            <a:avLst/>
          </a:prstGeom>
          <a:noFill/>
          <a:ln>
            <a:noFill/>
          </a:ln>
        </p:spPr>
      </p:pic>
      <p:pic>
        <p:nvPicPr>
          <p:cNvPr id="245" name="Google Shape;245;p35" title="j-03.png"/>
          <p:cNvPicPr preferRelativeResize="0"/>
          <p:nvPr/>
        </p:nvPicPr>
        <p:blipFill>
          <a:blip r:embed="rId4">
            <a:alphaModFix/>
          </a:blip>
          <a:stretch>
            <a:fillRect/>
          </a:stretch>
        </p:blipFill>
        <p:spPr>
          <a:xfrm>
            <a:off x="108000" y="108000"/>
            <a:ext cx="343750" cy="341550"/>
          </a:xfrm>
          <a:prstGeom prst="rect">
            <a:avLst/>
          </a:prstGeom>
          <a:noFill/>
          <a:ln>
            <a:noFill/>
          </a:ln>
        </p:spPr>
      </p:pic>
      <p:pic>
        <p:nvPicPr>
          <p:cNvPr id="246" name="Google Shape;246;p35" title="t-04.png"/>
          <p:cNvPicPr preferRelativeResize="0"/>
          <p:nvPr/>
        </p:nvPicPr>
        <p:blipFill>
          <a:blip r:embed="rId5">
            <a:alphaModFix/>
          </a:blip>
          <a:stretch>
            <a:fillRect/>
          </a:stretch>
        </p:blipFill>
        <p:spPr>
          <a:xfrm>
            <a:off x="445775" y="108375"/>
            <a:ext cx="343750" cy="3408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a:themeElements>
    <a:clrScheme name="Swiss">
      <a:dk1>
        <a:srgbClr val="000000"/>
      </a:dk1>
      <a:lt1>
        <a:srgbClr val="FFFFFF"/>
      </a:lt1>
      <a:dk2>
        <a:srgbClr val="E4E4E4"/>
      </a:dk2>
      <a:lt2>
        <a:srgbClr val="7CA655"/>
      </a:lt2>
      <a:accent1>
        <a:srgbClr val="A9D4DB"/>
      </a:accent1>
      <a:accent2>
        <a:srgbClr val="FBE284"/>
      </a:accent2>
      <a:accent3>
        <a:srgbClr val="4495A2"/>
      </a:accent3>
      <a:accent4>
        <a:srgbClr val="AA5881"/>
      </a:accent4>
      <a:accent5>
        <a:srgbClr val="E06742"/>
      </a:accent5>
      <a:accent6>
        <a:srgbClr val="F9D448"/>
      </a:accent6>
      <a:hlink>
        <a:srgbClr val="4495A2"/>
      </a:hlink>
      <a:folHlink>
        <a:srgbClr val="AA58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1026</Words>
  <Application>Microsoft Office PowerPoint</Application>
  <PresentationFormat>On-screen Show (16:9)</PresentationFormat>
  <Paragraphs>178</Paragraphs>
  <Slides>26</Slides>
  <Notes>26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Franklin Gothic</vt:lpstr>
      <vt:lpstr>Arial</vt:lpstr>
      <vt:lpstr>Libre Franklin</vt:lpstr>
      <vt:lpstr>Oswald Light</vt:lpstr>
      <vt:lpstr>Simple Light</vt:lpstr>
      <vt:lpstr>Custom</vt:lpstr>
      <vt:lpstr>Team YoungDrive  IVM Project</vt:lpstr>
      <vt:lpstr>Agenda</vt:lpstr>
      <vt:lpstr>Empathize &amp; Define</vt:lpstr>
      <vt:lpstr>Ontwerpvraag</vt:lpstr>
      <vt:lpstr>Comparison Chart</vt:lpstr>
      <vt:lpstr>Definitie duurzaamheid</vt:lpstr>
      <vt:lpstr>Moodboard</vt:lpstr>
      <vt:lpstr>Ideate</vt:lpstr>
      <vt:lpstr>Creatieve sessies</vt:lpstr>
      <vt:lpstr>COCD-box</vt:lpstr>
      <vt:lpstr>Concept: IVM quality of life overhaul</vt:lpstr>
      <vt:lpstr>Prototyping</vt:lpstr>
      <vt:lpstr>Ontwerpkeuzes</vt:lpstr>
      <vt:lpstr>Figma prototyping</vt:lpstr>
      <vt:lpstr>Uitstraling</vt:lpstr>
      <vt:lpstr>Idle scherm</vt:lpstr>
      <vt:lpstr>Product labels</vt:lpstr>
      <vt:lpstr>Ranglijst banner</vt:lpstr>
      <vt:lpstr>Product informatie</vt:lpstr>
      <vt:lpstr>Mars sustainability info</vt:lpstr>
      <vt:lpstr>Testing</vt:lpstr>
      <vt:lpstr>Test Plan</vt:lpstr>
      <vt:lpstr>Prototype testing</vt:lpstr>
      <vt:lpstr>Test resultaten vergeleken met huidig design</vt:lpstr>
      <vt:lpstr>Expert Meeting</vt:lpstr>
      <vt:lpstr>Bedankt voor uw aandacht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Jochem Bakker (student)</cp:lastModifiedBy>
  <cp:revision>1</cp:revision>
  <dcterms:modified xsi:type="dcterms:W3CDTF">2025-06-03T14:00:11Z</dcterms:modified>
</cp:coreProperties>
</file>